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0104100" cy="11442700"/>
  <p:notesSz cx="20104100" cy="11442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7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71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71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BCC7-ABC5-426A-8D7D-9AD0043F1A9A}" type="datetimeFigureOut">
              <a:rPr lang="cs-CZ" smtClean="0"/>
              <a:t>20.06.2021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35600"/>
            <a:ext cx="16084550" cy="5148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868025"/>
            <a:ext cx="8712200" cy="573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868025"/>
            <a:ext cx="8712200" cy="573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94F5C-4872-49BA-928A-0AC6D47A5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76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228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38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2009775" y="5435600"/>
            <a:ext cx="16084549" cy="51482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58838"/>
            <a:ext cx="7540625" cy="4291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004"/>
            <a:ext cx="20030440" cy="11381105"/>
          </a:xfrm>
          <a:custGeom>
            <a:avLst/>
            <a:gdLst/>
            <a:ahLst/>
            <a:cxnLst/>
            <a:rect l="l" t="t" r="r" b="b"/>
            <a:pathLst>
              <a:path w="20030440" h="11381105">
                <a:moveTo>
                  <a:pt x="20029894" y="0"/>
                </a:moveTo>
                <a:lnTo>
                  <a:pt x="0" y="0"/>
                </a:lnTo>
                <a:lnTo>
                  <a:pt x="0" y="130403"/>
                </a:lnTo>
                <a:lnTo>
                  <a:pt x="0" y="11218609"/>
                </a:lnTo>
                <a:lnTo>
                  <a:pt x="0" y="11380534"/>
                </a:lnTo>
                <a:lnTo>
                  <a:pt x="20029894" y="11380534"/>
                </a:lnTo>
                <a:lnTo>
                  <a:pt x="20029894" y="0"/>
                </a:lnTo>
                <a:close/>
              </a:path>
            </a:pathLst>
          </a:custGeom>
          <a:solidFill>
            <a:srgbClr val="F2C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666" y="41"/>
            <a:ext cx="20287272" cy="11437068"/>
          </a:xfrm>
          <a:custGeom>
            <a:avLst/>
            <a:gdLst/>
            <a:ahLst/>
            <a:cxnLst/>
            <a:rect l="l" t="t" r="r" b="b"/>
            <a:pathLst>
              <a:path w="20004405" h="11277600">
                <a:moveTo>
                  <a:pt x="20004392" y="0"/>
                </a:moveTo>
                <a:lnTo>
                  <a:pt x="0" y="0"/>
                </a:lnTo>
                <a:lnTo>
                  <a:pt x="0" y="11277354"/>
                </a:lnTo>
                <a:lnTo>
                  <a:pt x="20004392" y="11277354"/>
                </a:lnTo>
                <a:lnTo>
                  <a:pt x="20004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7682" y="3191711"/>
            <a:ext cx="15328735" cy="1858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EC008C"/>
                </a:solidFill>
                <a:latin typeface="Avenir LT CE"/>
                <a:cs typeface="Avenir LT 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407912"/>
            <a:ext cx="14072870" cy="286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58595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225790" cy="11442700"/>
          </a:xfrm>
          <a:custGeom>
            <a:avLst/>
            <a:gdLst/>
            <a:ahLst/>
            <a:cxnLst/>
            <a:rect l="l" t="t" r="r" b="b"/>
            <a:pathLst>
              <a:path w="8225790" h="11134090">
                <a:moveTo>
                  <a:pt x="6920356" y="0"/>
                </a:moveTo>
                <a:lnTo>
                  <a:pt x="0" y="0"/>
                </a:lnTo>
                <a:lnTo>
                  <a:pt x="0" y="11133689"/>
                </a:lnTo>
                <a:lnTo>
                  <a:pt x="6920356" y="11133689"/>
                </a:lnTo>
                <a:lnTo>
                  <a:pt x="8225650" y="5566855"/>
                </a:lnTo>
                <a:lnTo>
                  <a:pt x="6920356" y="0"/>
                </a:lnTo>
                <a:close/>
              </a:path>
            </a:pathLst>
          </a:custGeom>
          <a:solidFill>
            <a:srgbClr val="00A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58595B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31821"/>
            <a:ext cx="8745284" cy="7552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31821"/>
            <a:ext cx="8745284" cy="7552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58595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4251" r="-28" b="31921"/>
          <a:stretch/>
        </p:blipFill>
        <p:spPr bwMode="auto">
          <a:xfrm>
            <a:off x="0" y="0"/>
            <a:ext cx="20104099" cy="114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9180" y="2555659"/>
            <a:ext cx="18565495" cy="0"/>
          </a:xfrm>
          <a:custGeom>
            <a:avLst/>
            <a:gdLst/>
            <a:ahLst/>
            <a:cxnLst/>
            <a:rect l="l" t="t" r="r" b="b"/>
            <a:pathLst>
              <a:path w="18565495">
                <a:moveTo>
                  <a:pt x="0" y="0"/>
                </a:moveTo>
                <a:lnTo>
                  <a:pt x="18565236" y="0"/>
                </a:lnTo>
              </a:path>
            </a:pathLst>
          </a:custGeom>
          <a:ln w="30955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900501" y="741349"/>
            <a:ext cx="1554480" cy="1239520"/>
          </a:xfrm>
          <a:custGeom>
            <a:avLst/>
            <a:gdLst/>
            <a:ahLst/>
            <a:cxnLst/>
            <a:rect l="l" t="t" r="r" b="b"/>
            <a:pathLst>
              <a:path w="1554480" h="1239520">
                <a:moveTo>
                  <a:pt x="1264865" y="0"/>
                </a:moveTo>
                <a:lnTo>
                  <a:pt x="289063" y="0"/>
                </a:lnTo>
                <a:lnTo>
                  <a:pt x="242240" y="3790"/>
                </a:lnTo>
                <a:lnTo>
                  <a:pt x="197798" y="14762"/>
                </a:lnTo>
                <a:lnTo>
                  <a:pt x="156338" y="32315"/>
                </a:lnTo>
                <a:lnTo>
                  <a:pt x="118460" y="55850"/>
                </a:lnTo>
                <a:lnTo>
                  <a:pt x="84764" y="84767"/>
                </a:lnTo>
                <a:lnTo>
                  <a:pt x="55848" y="118467"/>
                </a:lnTo>
                <a:lnTo>
                  <a:pt x="32314" y="156349"/>
                </a:lnTo>
                <a:lnTo>
                  <a:pt x="14762" y="197814"/>
                </a:lnTo>
                <a:lnTo>
                  <a:pt x="3790" y="242262"/>
                </a:lnTo>
                <a:lnTo>
                  <a:pt x="0" y="289094"/>
                </a:lnTo>
                <a:lnTo>
                  <a:pt x="0" y="950047"/>
                </a:lnTo>
                <a:lnTo>
                  <a:pt x="3790" y="996877"/>
                </a:lnTo>
                <a:lnTo>
                  <a:pt x="14762" y="1041326"/>
                </a:lnTo>
                <a:lnTo>
                  <a:pt x="32314" y="1082794"/>
                </a:lnTo>
                <a:lnTo>
                  <a:pt x="55848" y="1120680"/>
                </a:lnTo>
                <a:lnTo>
                  <a:pt x="84764" y="1154385"/>
                </a:lnTo>
                <a:lnTo>
                  <a:pt x="118460" y="1183307"/>
                </a:lnTo>
                <a:lnTo>
                  <a:pt x="156338" y="1206848"/>
                </a:lnTo>
                <a:lnTo>
                  <a:pt x="197798" y="1224405"/>
                </a:lnTo>
                <a:lnTo>
                  <a:pt x="242240" y="1235380"/>
                </a:lnTo>
                <a:lnTo>
                  <a:pt x="289063" y="1239172"/>
                </a:lnTo>
                <a:lnTo>
                  <a:pt x="1264865" y="1239172"/>
                </a:lnTo>
                <a:lnTo>
                  <a:pt x="1311690" y="1235380"/>
                </a:lnTo>
                <a:lnTo>
                  <a:pt x="1356132" y="1224405"/>
                </a:lnTo>
                <a:lnTo>
                  <a:pt x="1397592" y="1206848"/>
                </a:lnTo>
                <a:lnTo>
                  <a:pt x="1435468" y="1183307"/>
                </a:lnTo>
                <a:lnTo>
                  <a:pt x="1469163" y="1154385"/>
                </a:lnTo>
                <a:lnTo>
                  <a:pt x="1498076" y="1120680"/>
                </a:lnTo>
                <a:lnTo>
                  <a:pt x="1521607" y="1082794"/>
                </a:lnTo>
                <a:lnTo>
                  <a:pt x="1539158" y="1041326"/>
                </a:lnTo>
                <a:lnTo>
                  <a:pt x="1550128" y="996877"/>
                </a:lnTo>
                <a:lnTo>
                  <a:pt x="1553918" y="950047"/>
                </a:lnTo>
                <a:lnTo>
                  <a:pt x="1553918" y="289094"/>
                </a:lnTo>
                <a:lnTo>
                  <a:pt x="1550128" y="242262"/>
                </a:lnTo>
                <a:lnTo>
                  <a:pt x="1539158" y="197814"/>
                </a:lnTo>
                <a:lnTo>
                  <a:pt x="1521607" y="156349"/>
                </a:lnTo>
                <a:lnTo>
                  <a:pt x="1498076" y="118467"/>
                </a:lnTo>
                <a:lnTo>
                  <a:pt x="1469163" y="84767"/>
                </a:lnTo>
                <a:lnTo>
                  <a:pt x="1435468" y="55850"/>
                </a:lnTo>
                <a:lnTo>
                  <a:pt x="1397592" y="32315"/>
                </a:lnTo>
                <a:lnTo>
                  <a:pt x="1356132" y="14762"/>
                </a:lnTo>
                <a:lnTo>
                  <a:pt x="1311690" y="3790"/>
                </a:lnTo>
                <a:lnTo>
                  <a:pt x="1264865" y="0"/>
                </a:lnTo>
                <a:close/>
              </a:path>
            </a:pathLst>
          </a:custGeom>
          <a:solidFill>
            <a:srgbClr val="A9E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996822" y="837678"/>
            <a:ext cx="1361440" cy="1046480"/>
          </a:xfrm>
          <a:custGeom>
            <a:avLst/>
            <a:gdLst/>
            <a:ahLst/>
            <a:cxnLst/>
            <a:rect l="l" t="t" r="r" b="b"/>
            <a:pathLst>
              <a:path w="1361440" h="1046480">
                <a:moveTo>
                  <a:pt x="1168542" y="0"/>
                </a:moveTo>
                <a:lnTo>
                  <a:pt x="192739" y="0"/>
                </a:lnTo>
                <a:lnTo>
                  <a:pt x="148608" y="5099"/>
                </a:lnTo>
                <a:lnTo>
                  <a:pt x="108063" y="19621"/>
                </a:lnTo>
                <a:lnTo>
                  <a:pt x="72273" y="42400"/>
                </a:lnTo>
                <a:lnTo>
                  <a:pt x="42404" y="72270"/>
                </a:lnTo>
                <a:lnTo>
                  <a:pt x="19624" y="108066"/>
                </a:lnTo>
                <a:lnTo>
                  <a:pt x="5100" y="148621"/>
                </a:lnTo>
                <a:lnTo>
                  <a:pt x="0" y="192770"/>
                </a:lnTo>
                <a:lnTo>
                  <a:pt x="0" y="853723"/>
                </a:lnTo>
                <a:lnTo>
                  <a:pt x="5100" y="897861"/>
                </a:lnTo>
                <a:lnTo>
                  <a:pt x="19624" y="938406"/>
                </a:lnTo>
                <a:lnTo>
                  <a:pt x="42404" y="974194"/>
                </a:lnTo>
                <a:lnTo>
                  <a:pt x="72273" y="1004058"/>
                </a:lnTo>
                <a:lnTo>
                  <a:pt x="108063" y="1026834"/>
                </a:lnTo>
                <a:lnTo>
                  <a:pt x="148608" y="1041354"/>
                </a:lnTo>
                <a:lnTo>
                  <a:pt x="192739" y="1046453"/>
                </a:lnTo>
                <a:lnTo>
                  <a:pt x="1168542" y="1046453"/>
                </a:lnTo>
                <a:lnTo>
                  <a:pt x="1212682" y="1041354"/>
                </a:lnTo>
                <a:lnTo>
                  <a:pt x="1253227" y="1026834"/>
                </a:lnTo>
                <a:lnTo>
                  <a:pt x="1289013" y="1004058"/>
                </a:lnTo>
                <a:lnTo>
                  <a:pt x="1318874" y="974194"/>
                </a:lnTo>
                <a:lnTo>
                  <a:pt x="1341645" y="938406"/>
                </a:lnTo>
                <a:lnTo>
                  <a:pt x="1356163" y="897861"/>
                </a:lnTo>
                <a:lnTo>
                  <a:pt x="1361261" y="853723"/>
                </a:lnTo>
                <a:lnTo>
                  <a:pt x="1361261" y="192770"/>
                </a:lnTo>
                <a:lnTo>
                  <a:pt x="1356163" y="148621"/>
                </a:lnTo>
                <a:lnTo>
                  <a:pt x="1341645" y="108066"/>
                </a:lnTo>
                <a:lnTo>
                  <a:pt x="1318874" y="72270"/>
                </a:lnTo>
                <a:lnTo>
                  <a:pt x="1289013" y="42400"/>
                </a:lnTo>
                <a:lnTo>
                  <a:pt x="1253227" y="19621"/>
                </a:lnTo>
                <a:lnTo>
                  <a:pt x="1212682" y="5099"/>
                </a:lnTo>
                <a:lnTo>
                  <a:pt x="1168542" y="0"/>
                </a:lnTo>
                <a:close/>
              </a:path>
            </a:pathLst>
          </a:custGeom>
          <a:solidFill>
            <a:srgbClr val="00A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45888" y="1076017"/>
            <a:ext cx="1268730" cy="448309"/>
          </a:xfrm>
          <a:custGeom>
            <a:avLst/>
            <a:gdLst/>
            <a:ahLst/>
            <a:cxnLst/>
            <a:rect l="l" t="t" r="r" b="b"/>
            <a:pathLst>
              <a:path w="1268730" h="448309">
                <a:moveTo>
                  <a:pt x="289521" y="439381"/>
                </a:moveTo>
                <a:lnTo>
                  <a:pt x="289166" y="326047"/>
                </a:lnTo>
                <a:lnTo>
                  <a:pt x="268439" y="340512"/>
                </a:lnTo>
                <a:lnTo>
                  <a:pt x="245249" y="348767"/>
                </a:lnTo>
                <a:lnTo>
                  <a:pt x="191681" y="346608"/>
                </a:lnTo>
                <a:lnTo>
                  <a:pt x="131292" y="301815"/>
                </a:lnTo>
                <a:lnTo>
                  <a:pt x="113068" y="266750"/>
                </a:lnTo>
                <a:lnTo>
                  <a:pt x="106413" y="230022"/>
                </a:lnTo>
                <a:lnTo>
                  <a:pt x="113588" y="190919"/>
                </a:lnTo>
                <a:lnTo>
                  <a:pt x="133921" y="150469"/>
                </a:lnTo>
                <a:lnTo>
                  <a:pt x="165595" y="117665"/>
                </a:lnTo>
                <a:lnTo>
                  <a:pt x="206781" y="101498"/>
                </a:lnTo>
                <a:lnTo>
                  <a:pt x="229120" y="100533"/>
                </a:lnTo>
                <a:lnTo>
                  <a:pt x="250317" y="103365"/>
                </a:lnTo>
                <a:lnTo>
                  <a:pt x="269887" y="111239"/>
                </a:lnTo>
                <a:lnTo>
                  <a:pt x="287388" y="125399"/>
                </a:lnTo>
                <a:lnTo>
                  <a:pt x="287032" y="11188"/>
                </a:lnTo>
                <a:lnTo>
                  <a:pt x="267754" y="4584"/>
                </a:lnTo>
                <a:lnTo>
                  <a:pt x="250888" y="1270"/>
                </a:lnTo>
                <a:lnTo>
                  <a:pt x="233654" y="127"/>
                </a:lnTo>
                <a:lnTo>
                  <a:pt x="213283" y="0"/>
                </a:lnTo>
                <a:lnTo>
                  <a:pt x="172910" y="4610"/>
                </a:lnTo>
                <a:lnTo>
                  <a:pt x="134112" y="17818"/>
                </a:lnTo>
                <a:lnTo>
                  <a:pt x="98044" y="38760"/>
                </a:lnTo>
                <a:lnTo>
                  <a:pt x="65887" y="66522"/>
                </a:lnTo>
                <a:lnTo>
                  <a:pt x="38823" y="100241"/>
                </a:lnTo>
                <a:lnTo>
                  <a:pt x="18034" y="139001"/>
                </a:lnTo>
                <a:lnTo>
                  <a:pt x="4699" y="181927"/>
                </a:lnTo>
                <a:lnTo>
                  <a:pt x="0" y="228130"/>
                </a:lnTo>
                <a:lnTo>
                  <a:pt x="6324" y="278942"/>
                </a:lnTo>
                <a:lnTo>
                  <a:pt x="23914" y="324675"/>
                </a:lnTo>
                <a:lnTo>
                  <a:pt x="50685" y="364439"/>
                </a:lnTo>
                <a:lnTo>
                  <a:pt x="84531" y="397408"/>
                </a:lnTo>
                <a:lnTo>
                  <a:pt x="123380" y="422706"/>
                </a:lnTo>
                <a:lnTo>
                  <a:pt x="165112" y="439483"/>
                </a:lnTo>
                <a:lnTo>
                  <a:pt x="207670" y="446887"/>
                </a:lnTo>
                <a:lnTo>
                  <a:pt x="226669" y="447865"/>
                </a:lnTo>
                <a:lnTo>
                  <a:pt x="247091" y="447802"/>
                </a:lnTo>
                <a:lnTo>
                  <a:pt x="268274" y="445401"/>
                </a:lnTo>
                <a:lnTo>
                  <a:pt x="289521" y="439381"/>
                </a:lnTo>
                <a:close/>
              </a:path>
              <a:path w="1268730" h="448309">
                <a:moveTo>
                  <a:pt x="1253299" y="422706"/>
                </a:moveTo>
                <a:lnTo>
                  <a:pt x="1253083" y="422300"/>
                </a:lnTo>
                <a:lnTo>
                  <a:pt x="1252918" y="422059"/>
                </a:lnTo>
                <a:lnTo>
                  <a:pt x="1252804" y="421068"/>
                </a:lnTo>
                <a:lnTo>
                  <a:pt x="1252728" y="414680"/>
                </a:lnTo>
                <a:lnTo>
                  <a:pt x="1252143" y="413105"/>
                </a:lnTo>
                <a:lnTo>
                  <a:pt x="1250556" y="410654"/>
                </a:lnTo>
                <a:lnTo>
                  <a:pt x="1250048" y="409841"/>
                </a:lnTo>
                <a:lnTo>
                  <a:pt x="1248283" y="408825"/>
                </a:lnTo>
                <a:lnTo>
                  <a:pt x="1245870" y="408432"/>
                </a:lnTo>
                <a:lnTo>
                  <a:pt x="1247724" y="408152"/>
                </a:lnTo>
                <a:lnTo>
                  <a:pt x="1253274" y="397040"/>
                </a:lnTo>
                <a:lnTo>
                  <a:pt x="1252562" y="395897"/>
                </a:lnTo>
                <a:lnTo>
                  <a:pt x="1251699" y="394512"/>
                </a:lnTo>
                <a:lnTo>
                  <a:pt x="1248486" y="393153"/>
                </a:lnTo>
                <a:lnTo>
                  <a:pt x="1248054" y="392988"/>
                </a:lnTo>
                <a:lnTo>
                  <a:pt x="1248054" y="399237"/>
                </a:lnTo>
                <a:lnTo>
                  <a:pt x="1248054" y="403771"/>
                </a:lnTo>
                <a:lnTo>
                  <a:pt x="1246962" y="405320"/>
                </a:lnTo>
                <a:lnTo>
                  <a:pt x="1243672" y="406615"/>
                </a:lnTo>
                <a:lnTo>
                  <a:pt x="1241894" y="406819"/>
                </a:lnTo>
                <a:lnTo>
                  <a:pt x="1234643" y="406819"/>
                </a:lnTo>
                <a:lnTo>
                  <a:pt x="1234643" y="395897"/>
                </a:lnTo>
                <a:lnTo>
                  <a:pt x="1242428" y="395897"/>
                </a:lnTo>
                <a:lnTo>
                  <a:pt x="1244612" y="396265"/>
                </a:lnTo>
                <a:lnTo>
                  <a:pt x="1246047" y="397078"/>
                </a:lnTo>
                <a:lnTo>
                  <a:pt x="1247330" y="397751"/>
                </a:lnTo>
                <a:lnTo>
                  <a:pt x="1248054" y="399237"/>
                </a:lnTo>
                <a:lnTo>
                  <a:pt x="1248054" y="392988"/>
                </a:lnTo>
                <a:lnTo>
                  <a:pt x="1246733" y="392442"/>
                </a:lnTo>
                <a:lnTo>
                  <a:pt x="1243952" y="392087"/>
                </a:lnTo>
                <a:lnTo>
                  <a:pt x="1229334" y="392087"/>
                </a:lnTo>
                <a:lnTo>
                  <a:pt x="1229334" y="422706"/>
                </a:lnTo>
                <a:lnTo>
                  <a:pt x="1234643" y="422706"/>
                </a:lnTo>
                <a:lnTo>
                  <a:pt x="1234643" y="410654"/>
                </a:lnTo>
                <a:lnTo>
                  <a:pt x="1241806" y="410654"/>
                </a:lnTo>
                <a:lnTo>
                  <a:pt x="1247990" y="421563"/>
                </a:lnTo>
                <a:lnTo>
                  <a:pt x="1248067" y="422300"/>
                </a:lnTo>
                <a:lnTo>
                  <a:pt x="1248232" y="422706"/>
                </a:lnTo>
                <a:lnTo>
                  <a:pt x="1253299" y="422706"/>
                </a:lnTo>
                <a:close/>
              </a:path>
              <a:path w="1268730" h="448309">
                <a:moveTo>
                  <a:pt x="1268628" y="399821"/>
                </a:moveTo>
                <a:lnTo>
                  <a:pt x="1265897" y="393306"/>
                </a:lnTo>
                <a:lnTo>
                  <a:pt x="1265783" y="393153"/>
                </a:lnTo>
                <a:lnTo>
                  <a:pt x="1264666" y="392049"/>
                </a:lnTo>
                <a:lnTo>
                  <a:pt x="1264666" y="400951"/>
                </a:lnTo>
                <a:lnTo>
                  <a:pt x="1264666" y="414185"/>
                </a:lnTo>
                <a:lnTo>
                  <a:pt x="1262303" y="419938"/>
                </a:lnTo>
                <a:lnTo>
                  <a:pt x="1252982" y="429310"/>
                </a:lnTo>
                <a:lnTo>
                  <a:pt x="1247292" y="431685"/>
                </a:lnTo>
                <a:lnTo>
                  <a:pt x="1233906" y="431685"/>
                </a:lnTo>
                <a:lnTo>
                  <a:pt x="1228318" y="429310"/>
                </a:lnTo>
                <a:lnTo>
                  <a:pt x="1218958" y="419938"/>
                </a:lnTo>
                <a:lnTo>
                  <a:pt x="1216647" y="414185"/>
                </a:lnTo>
                <a:lnTo>
                  <a:pt x="1216647" y="400951"/>
                </a:lnTo>
                <a:lnTo>
                  <a:pt x="1218958" y="395287"/>
                </a:lnTo>
                <a:lnTo>
                  <a:pt x="1228318" y="385889"/>
                </a:lnTo>
                <a:lnTo>
                  <a:pt x="1234008" y="383540"/>
                </a:lnTo>
                <a:lnTo>
                  <a:pt x="1247292" y="383540"/>
                </a:lnTo>
                <a:lnTo>
                  <a:pt x="1252918" y="385889"/>
                </a:lnTo>
                <a:lnTo>
                  <a:pt x="1262303" y="395287"/>
                </a:lnTo>
                <a:lnTo>
                  <a:pt x="1264666" y="400951"/>
                </a:lnTo>
                <a:lnTo>
                  <a:pt x="1264666" y="392049"/>
                </a:lnTo>
                <a:lnTo>
                  <a:pt x="1256093" y="383540"/>
                </a:lnTo>
                <a:lnTo>
                  <a:pt x="1254963" y="382422"/>
                </a:lnTo>
                <a:lnTo>
                  <a:pt x="1248346" y="379717"/>
                </a:lnTo>
                <a:lnTo>
                  <a:pt x="1232941" y="379717"/>
                </a:lnTo>
                <a:lnTo>
                  <a:pt x="1212748" y="415251"/>
                </a:lnTo>
                <a:lnTo>
                  <a:pt x="1215504" y="421843"/>
                </a:lnTo>
                <a:lnTo>
                  <a:pt x="1226337" y="432777"/>
                </a:lnTo>
                <a:lnTo>
                  <a:pt x="1232903" y="435508"/>
                </a:lnTo>
                <a:lnTo>
                  <a:pt x="1248346" y="435508"/>
                </a:lnTo>
                <a:lnTo>
                  <a:pt x="1254963" y="432777"/>
                </a:lnTo>
                <a:lnTo>
                  <a:pt x="1256055" y="431685"/>
                </a:lnTo>
                <a:lnTo>
                  <a:pt x="1265885" y="421805"/>
                </a:lnTo>
                <a:lnTo>
                  <a:pt x="1268615" y="415251"/>
                </a:lnTo>
                <a:lnTo>
                  <a:pt x="1268628" y="399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045888" y="1076015"/>
            <a:ext cx="289560" cy="448309"/>
          </a:xfrm>
          <a:custGeom>
            <a:avLst/>
            <a:gdLst/>
            <a:ahLst/>
            <a:cxnLst/>
            <a:rect l="l" t="t" r="r" b="b"/>
            <a:pathLst>
              <a:path w="289559" h="448309">
                <a:moveTo>
                  <a:pt x="287040" y="11185"/>
                </a:moveTo>
                <a:lnTo>
                  <a:pt x="267760" y="4575"/>
                </a:lnTo>
                <a:lnTo>
                  <a:pt x="250893" y="1270"/>
                </a:lnTo>
                <a:lnTo>
                  <a:pt x="233661" y="126"/>
                </a:lnTo>
                <a:lnTo>
                  <a:pt x="213283" y="0"/>
                </a:lnTo>
                <a:lnTo>
                  <a:pt x="172920" y="4602"/>
                </a:lnTo>
                <a:lnTo>
                  <a:pt x="134115" y="17816"/>
                </a:lnTo>
                <a:lnTo>
                  <a:pt x="98046" y="38752"/>
                </a:lnTo>
                <a:lnTo>
                  <a:pt x="65892" y="66520"/>
                </a:lnTo>
                <a:lnTo>
                  <a:pt x="38832" y="100231"/>
                </a:lnTo>
                <a:lnTo>
                  <a:pt x="18044" y="138995"/>
                </a:lnTo>
                <a:lnTo>
                  <a:pt x="4707" y="181922"/>
                </a:lnTo>
                <a:lnTo>
                  <a:pt x="0" y="228121"/>
                </a:lnTo>
                <a:lnTo>
                  <a:pt x="6329" y="278942"/>
                </a:lnTo>
                <a:lnTo>
                  <a:pt x="23924" y="324666"/>
                </a:lnTo>
                <a:lnTo>
                  <a:pt x="50692" y="364438"/>
                </a:lnTo>
                <a:lnTo>
                  <a:pt x="84542" y="397401"/>
                </a:lnTo>
                <a:lnTo>
                  <a:pt x="123383" y="422700"/>
                </a:lnTo>
                <a:lnTo>
                  <a:pt x="165123" y="439480"/>
                </a:lnTo>
                <a:lnTo>
                  <a:pt x="207670" y="446885"/>
                </a:lnTo>
                <a:lnTo>
                  <a:pt x="226671" y="447855"/>
                </a:lnTo>
                <a:lnTo>
                  <a:pt x="247097" y="447795"/>
                </a:lnTo>
                <a:lnTo>
                  <a:pt x="268274" y="445402"/>
                </a:lnTo>
                <a:lnTo>
                  <a:pt x="289527" y="439373"/>
                </a:lnTo>
                <a:lnTo>
                  <a:pt x="289176" y="326044"/>
                </a:lnTo>
                <a:lnTo>
                  <a:pt x="268444" y="340509"/>
                </a:lnTo>
                <a:lnTo>
                  <a:pt x="245261" y="348762"/>
                </a:lnTo>
                <a:lnTo>
                  <a:pt x="191687" y="346599"/>
                </a:lnTo>
                <a:lnTo>
                  <a:pt x="131294" y="301806"/>
                </a:lnTo>
                <a:lnTo>
                  <a:pt x="113079" y="266742"/>
                </a:lnTo>
                <a:lnTo>
                  <a:pt x="106414" y="230020"/>
                </a:lnTo>
                <a:lnTo>
                  <a:pt x="113595" y="190913"/>
                </a:lnTo>
                <a:lnTo>
                  <a:pt x="133928" y="150460"/>
                </a:lnTo>
                <a:lnTo>
                  <a:pt x="165595" y="117656"/>
                </a:lnTo>
                <a:lnTo>
                  <a:pt x="206783" y="101493"/>
                </a:lnTo>
                <a:lnTo>
                  <a:pt x="229122" y="100530"/>
                </a:lnTo>
                <a:lnTo>
                  <a:pt x="250318" y="103363"/>
                </a:lnTo>
                <a:lnTo>
                  <a:pt x="269899" y="111238"/>
                </a:lnTo>
                <a:lnTo>
                  <a:pt x="287391" y="125401"/>
                </a:lnTo>
                <a:lnTo>
                  <a:pt x="287040" y="1118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367285" y="1087212"/>
            <a:ext cx="249554" cy="426084"/>
          </a:xfrm>
          <a:custGeom>
            <a:avLst/>
            <a:gdLst/>
            <a:ahLst/>
            <a:cxnLst/>
            <a:rect l="l" t="t" r="r" b="b"/>
            <a:pathLst>
              <a:path w="249555" h="426084">
                <a:moveTo>
                  <a:pt x="102339" y="0"/>
                </a:moveTo>
                <a:lnTo>
                  <a:pt x="0" y="0"/>
                </a:lnTo>
                <a:lnTo>
                  <a:pt x="0" y="425515"/>
                </a:lnTo>
                <a:lnTo>
                  <a:pt x="101420" y="424989"/>
                </a:lnTo>
                <a:lnTo>
                  <a:pt x="101379" y="244549"/>
                </a:lnTo>
                <a:lnTo>
                  <a:pt x="104423" y="233981"/>
                </a:lnTo>
                <a:lnTo>
                  <a:pt x="112281" y="228005"/>
                </a:lnTo>
                <a:lnTo>
                  <a:pt x="123040" y="226390"/>
                </a:lnTo>
                <a:lnTo>
                  <a:pt x="134790" y="228906"/>
                </a:lnTo>
                <a:lnTo>
                  <a:pt x="143958" y="237734"/>
                </a:lnTo>
                <a:lnTo>
                  <a:pt x="148029" y="252005"/>
                </a:lnTo>
                <a:lnTo>
                  <a:pt x="149005" y="267818"/>
                </a:lnTo>
                <a:lnTo>
                  <a:pt x="148886" y="281272"/>
                </a:lnTo>
                <a:lnTo>
                  <a:pt x="148886" y="424689"/>
                </a:lnTo>
                <a:lnTo>
                  <a:pt x="249316" y="424462"/>
                </a:lnTo>
                <a:lnTo>
                  <a:pt x="249316" y="253835"/>
                </a:lnTo>
                <a:lnTo>
                  <a:pt x="243309" y="212856"/>
                </a:lnTo>
                <a:lnTo>
                  <a:pt x="198880" y="159049"/>
                </a:lnTo>
                <a:lnTo>
                  <a:pt x="162877" y="145181"/>
                </a:lnTo>
                <a:lnTo>
                  <a:pt x="134206" y="142326"/>
                </a:lnTo>
                <a:lnTo>
                  <a:pt x="118306" y="143713"/>
                </a:lnTo>
                <a:lnTo>
                  <a:pt x="102555" y="147348"/>
                </a:lnTo>
                <a:lnTo>
                  <a:pt x="102339" y="117197"/>
                </a:lnTo>
                <a:lnTo>
                  <a:pt x="102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367285" y="1087212"/>
            <a:ext cx="249554" cy="426084"/>
          </a:xfrm>
          <a:custGeom>
            <a:avLst/>
            <a:gdLst/>
            <a:ahLst/>
            <a:cxnLst/>
            <a:rect l="l" t="t" r="r" b="b"/>
            <a:pathLst>
              <a:path w="249555" h="426084">
                <a:moveTo>
                  <a:pt x="162877" y="145181"/>
                </a:moveTo>
                <a:lnTo>
                  <a:pt x="198880" y="159049"/>
                </a:lnTo>
                <a:lnTo>
                  <a:pt x="226094" y="181434"/>
                </a:lnTo>
                <a:lnTo>
                  <a:pt x="243309" y="212856"/>
                </a:lnTo>
                <a:lnTo>
                  <a:pt x="249316" y="253835"/>
                </a:lnTo>
                <a:lnTo>
                  <a:pt x="249316" y="424462"/>
                </a:lnTo>
                <a:lnTo>
                  <a:pt x="148886" y="424689"/>
                </a:lnTo>
                <a:lnTo>
                  <a:pt x="148886" y="281272"/>
                </a:lnTo>
                <a:lnTo>
                  <a:pt x="149005" y="267818"/>
                </a:lnTo>
                <a:lnTo>
                  <a:pt x="148029" y="252005"/>
                </a:lnTo>
                <a:lnTo>
                  <a:pt x="143958" y="237734"/>
                </a:lnTo>
                <a:lnTo>
                  <a:pt x="134790" y="228906"/>
                </a:lnTo>
                <a:lnTo>
                  <a:pt x="123040" y="226390"/>
                </a:lnTo>
                <a:lnTo>
                  <a:pt x="112281" y="228005"/>
                </a:lnTo>
                <a:lnTo>
                  <a:pt x="104423" y="233981"/>
                </a:lnTo>
                <a:lnTo>
                  <a:pt x="101379" y="244549"/>
                </a:lnTo>
                <a:lnTo>
                  <a:pt x="101420" y="424989"/>
                </a:lnTo>
                <a:lnTo>
                  <a:pt x="0" y="425515"/>
                </a:lnTo>
                <a:lnTo>
                  <a:pt x="0" y="0"/>
                </a:lnTo>
                <a:lnTo>
                  <a:pt x="102339" y="0"/>
                </a:lnTo>
                <a:lnTo>
                  <a:pt x="102339" y="117197"/>
                </a:lnTo>
                <a:lnTo>
                  <a:pt x="102555" y="147348"/>
                </a:lnTo>
                <a:lnTo>
                  <a:pt x="118306" y="143713"/>
                </a:lnTo>
                <a:lnTo>
                  <a:pt x="134206" y="142326"/>
                </a:lnTo>
                <a:lnTo>
                  <a:pt x="149362" y="142908"/>
                </a:lnTo>
                <a:lnTo>
                  <a:pt x="162877" y="14518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20638" y="1086893"/>
            <a:ext cx="124348" cy="1242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8639210" y="1235096"/>
            <a:ext cx="94615" cy="277495"/>
          </a:xfrm>
          <a:custGeom>
            <a:avLst/>
            <a:gdLst/>
            <a:ahLst/>
            <a:cxnLst/>
            <a:rect l="l" t="t" r="r" b="b"/>
            <a:pathLst>
              <a:path w="94615" h="277494">
                <a:moveTo>
                  <a:pt x="94445" y="0"/>
                </a:moveTo>
                <a:lnTo>
                  <a:pt x="0" y="0"/>
                </a:lnTo>
                <a:lnTo>
                  <a:pt x="0" y="277155"/>
                </a:lnTo>
                <a:lnTo>
                  <a:pt x="94445" y="277155"/>
                </a:lnTo>
                <a:lnTo>
                  <a:pt x="94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639209" y="1235093"/>
            <a:ext cx="94615" cy="277495"/>
          </a:xfrm>
          <a:custGeom>
            <a:avLst/>
            <a:gdLst/>
            <a:ahLst/>
            <a:cxnLst/>
            <a:rect l="l" t="t" r="r" b="b"/>
            <a:pathLst>
              <a:path w="94615" h="277494">
                <a:moveTo>
                  <a:pt x="0" y="0"/>
                </a:moveTo>
                <a:lnTo>
                  <a:pt x="94445" y="0"/>
                </a:lnTo>
                <a:lnTo>
                  <a:pt x="94445" y="277155"/>
                </a:lnTo>
                <a:lnTo>
                  <a:pt x="0" y="2771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764772" y="1087205"/>
            <a:ext cx="549275" cy="563880"/>
          </a:xfrm>
          <a:custGeom>
            <a:avLst/>
            <a:gdLst/>
            <a:ahLst/>
            <a:cxnLst/>
            <a:rect l="l" t="t" r="r" b="b"/>
            <a:pathLst>
              <a:path w="549275" h="563880">
                <a:moveTo>
                  <a:pt x="97116" y="0"/>
                </a:moveTo>
                <a:lnTo>
                  <a:pt x="0" y="0"/>
                </a:lnTo>
                <a:lnTo>
                  <a:pt x="0" y="424472"/>
                </a:lnTo>
                <a:lnTo>
                  <a:pt x="97116" y="424472"/>
                </a:lnTo>
                <a:lnTo>
                  <a:pt x="97116" y="0"/>
                </a:lnTo>
                <a:close/>
              </a:path>
              <a:path w="549275" h="563880">
                <a:moveTo>
                  <a:pt x="219151" y="203"/>
                </a:moveTo>
                <a:lnTo>
                  <a:pt x="122059" y="203"/>
                </a:lnTo>
                <a:lnTo>
                  <a:pt x="122059" y="424738"/>
                </a:lnTo>
                <a:lnTo>
                  <a:pt x="219151" y="424738"/>
                </a:lnTo>
                <a:lnTo>
                  <a:pt x="219151" y="203"/>
                </a:lnTo>
                <a:close/>
              </a:path>
              <a:path w="549275" h="563880">
                <a:moveTo>
                  <a:pt x="549097" y="147535"/>
                </a:moveTo>
                <a:lnTo>
                  <a:pt x="444982" y="147675"/>
                </a:lnTo>
                <a:lnTo>
                  <a:pt x="403682" y="268465"/>
                </a:lnTo>
                <a:lnTo>
                  <a:pt x="392074" y="307835"/>
                </a:lnTo>
                <a:lnTo>
                  <a:pt x="388950" y="307835"/>
                </a:lnTo>
                <a:lnTo>
                  <a:pt x="375373" y="267373"/>
                </a:lnTo>
                <a:lnTo>
                  <a:pt x="330123" y="147675"/>
                </a:lnTo>
                <a:lnTo>
                  <a:pt x="227825" y="147535"/>
                </a:lnTo>
                <a:lnTo>
                  <a:pt x="310692" y="367855"/>
                </a:lnTo>
                <a:lnTo>
                  <a:pt x="332460" y="425043"/>
                </a:lnTo>
                <a:lnTo>
                  <a:pt x="331812" y="471043"/>
                </a:lnTo>
                <a:lnTo>
                  <a:pt x="308991" y="515950"/>
                </a:lnTo>
                <a:lnTo>
                  <a:pt x="282054" y="550024"/>
                </a:lnTo>
                <a:lnTo>
                  <a:pt x="269062" y="563549"/>
                </a:lnTo>
                <a:lnTo>
                  <a:pt x="393522" y="563549"/>
                </a:lnTo>
                <a:lnTo>
                  <a:pt x="549097" y="147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992602" y="1234738"/>
            <a:ext cx="321310" cy="416559"/>
          </a:xfrm>
          <a:custGeom>
            <a:avLst/>
            <a:gdLst/>
            <a:ahLst/>
            <a:cxnLst/>
            <a:rect l="l" t="t" r="r" b="b"/>
            <a:pathLst>
              <a:path w="321309" h="416560">
                <a:moveTo>
                  <a:pt x="0" y="0"/>
                </a:moveTo>
                <a:lnTo>
                  <a:pt x="40360" y="107574"/>
                </a:lnTo>
                <a:lnTo>
                  <a:pt x="64712" y="172340"/>
                </a:lnTo>
                <a:lnTo>
                  <a:pt x="82866" y="220311"/>
                </a:lnTo>
                <a:lnTo>
                  <a:pt x="104629" y="277506"/>
                </a:lnTo>
                <a:lnTo>
                  <a:pt x="103987" y="323503"/>
                </a:lnTo>
                <a:lnTo>
                  <a:pt x="81165" y="368408"/>
                </a:lnTo>
                <a:lnTo>
                  <a:pt x="54226" y="402489"/>
                </a:lnTo>
                <a:lnTo>
                  <a:pt x="41232" y="416012"/>
                </a:lnTo>
                <a:lnTo>
                  <a:pt x="165694" y="416012"/>
                </a:lnTo>
                <a:lnTo>
                  <a:pt x="321277" y="0"/>
                </a:lnTo>
                <a:lnTo>
                  <a:pt x="217163" y="134"/>
                </a:lnTo>
                <a:lnTo>
                  <a:pt x="175858" y="120933"/>
                </a:lnTo>
                <a:lnTo>
                  <a:pt x="164250" y="160298"/>
                </a:lnTo>
                <a:lnTo>
                  <a:pt x="161123" y="160298"/>
                </a:lnTo>
                <a:lnTo>
                  <a:pt x="147544" y="119839"/>
                </a:lnTo>
                <a:lnTo>
                  <a:pt x="102297" y="1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9765" y="3012452"/>
            <a:ext cx="13944569" cy="151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58595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480" y="2976336"/>
            <a:ext cx="18351139" cy="4359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641711"/>
            <a:ext cx="6433312" cy="57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641711"/>
            <a:ext cx="4623943" cy="57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641711"/>
            <a:ext cx="4623943" cy="57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3597" y="5187950"/>
            <a:ext cx="8344966" cy="16767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400" b="1" spc="-4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CHILLY</a:t>
            </a:r>
            <a:r>
              <a:rPr sz="5400" b="1" spc="6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1" spc="75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</a:t>
            </a:r>
            <a:r>
              <a:rPr sz="5400" b="1" spc="2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1" spc="5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400" b="1" spc="75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CHCETE</a:t>
            </a:r>
            <a:r>
              <a:rPr sz="5400" b="1" spc="5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1" spc="7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5400" b="1" spc="7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EDIEŤ</a:t>
            </a:r>
            <a:r>
              <a:rPr sz="5400" b="1" spc="5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1" spc="55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5400" b="1" spc="55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sz="5400" b="1" spc="55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C?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71144" y="2741973"/>
            <a:ext cx="2510155" cy="2001520"/>
            <a:chOff x="11239444" y="3052805"/>
            <a:chExt cx="2510155" cy="2001520"/>
          </a:xfrm>
        </p:grpSpPr>
        <p:sp>
          <p:nvSpPr>
            <p:cNvPr id="4" name="object 4"/>
            <p:cNvSpPr/>
            <p:nvPr/>
          </p:nvSpPr>
          <p:spPr>
            <a:xfrm>
              <a:off x="11239444" y="3052805"/>
              <a:ext cx="2510155" cy="2001520"/>
            </a:xfrm>
            <a:custGeom>
              <a:avLst/>
              <a:gdLst/>
              <a:ahLst/>
              <a:cxnLst/>
              <a:rect l="l" t="t" r="r" b="b"/>
              <a:pathLst>
                <a:path w="2510155" h="2001520">
                  <a:moveTo>
                    <a:pt x="2042944" y="0"/>
                  </a:moveTo>
                  <a:lnTo>
                    <a:pt x="466882" y="0"/>
                  </a:lnTo>
                  <a:lnTo>
                    <a:pt x="419214" y="2415"/>
                  </a:lnTo>
                  <a:lnTo>
                    <a:pt x="372908" y="9502"/>
                  </a:lnTo>
                  <a:lnTo>
                    <a:pt x="328199" y="21025"/>
                  </a:lnTo>
                  <a:lnTo>
                    <a:pt x="285325" y="36748"/>
                  </a:lnTo>
                  <a:lnTo>
                    <a:pt x="244522" y="56435"/>
                  </a:lnTo>
                  <a:lnTo>
                    <a:pt x="206026" y="79847"/>
                  </a:lnTo>
                  <a:lnTo>
                    <a:pt x="170074" y="106750"/>
                  </a:lnTo>
                  <a:lnTo>
                    <a:pt x="136902" y="136907"/>
                  </a:lnTo>
                  <a:lnTo>
                    <a:pt x="106747" y="170081"/>
                  </a:lnTo>
                  <a:lnTo>
                    <a:pt x="79845" y="206036"/>
                  </a:lnTo>
                  <a:lnTo>
                    <a:pt x="56433" y="244535"/>
                  </a:lnTo>
                  <a:lnTo>
                    <a:pt x="36748" y="285343"/>
                  </a:lnTo>
                  <a:lnTo>
                    <a:pt x="21025" y="328222"/>
                  </a:lnTo>
                  <a:lnTo>
                    <a:pt x="9502" y="372936"/>
                  </a:lnTo>
                  <a:lnTo>
                    <a:pt x="2415" y="419248"/>
                  </a:lnTo>
                  <a:lnTo>
                    <a:pt x="0" y="466923"/>
                  </a:lnTo>
                  <a:lnTo>
                    <a:pt x="0" y="1534467"/>
                  </a:lnTo>
                  <a:lnTo>
                    <a:pt x="2415" y="1582136"/>
                  </a:lnTo>
                  <a:lnTo>
                    <a:pt x="9502" y="1628445"/>
                  </a:lnTo>
                  <a:lnTo>
                    <a:pt x="21025" y="1673158"/>
                  </a:lnTo>
                  <a:lnTo>
                    <a:pt x="36748" y="1716039"/>
                  </a:lnTo>
                  <a:lnTo>
                    <a:pt x="56433" y="1756849"/>
                  </a:lnTo>
                  <a:lnTo>
                    <a:pt x="79845" y="1795353"/>
                  </a:lnTo>
                  <a:lnTo>
                    <a:pt x="106747" y="1831313"/>
                  </a:lnTo>
                  <a:lnTo>
                    <a:pt x="136902" y="1864494"/>
                  </a:lnTo>
                  <a:lnTo>
                    <a:pt x="170074" y="1894658"/>
                  </a:lnTo>
                  <a:lnTo>
                    <a:pt x="206026" y="1921568"/>
                  </a:lnTo>
                  <a:lnTo>
                    <a:pt x="244522" y="1944987"/>
                  </a:lnTo>
                  <a:lnTo>
                    <a:pt x="285325" y="1964680"/>
                  </a:lnTo>
                  <a:lnTo>
                    <a:pt x="328199" y="1980408"/>
                  </a:lnTo>
                  <a:lnTo>
                    <a:pt x="372908" y="1991936"/>
                  </a:lnTo>
                  <a:lnTo>
                    <a:pt x="419214" y="1999027"/>
                  </a:lnTo>
                  <a:lnTo>
                    <a:pt x="466882" y="2001443"/>
                  </a:lnTo>
                  <a:lnTo>
                    <a:pt x="2042944" y="2001443"/>
                  </a:lnTo>
                  <a:lnTo>
                    <a:pt x="2090614" y="1999027"/>
                  </a:lnTo>
                  <a:lnTo>
                    <a:pt x="2136922" y="1991936"/>
                  </a:lnTo>
                  <a:lnTo>
                    <a:pt x="2181631" y="1980408"/>
                  </a:lnTo>
                  <a:lnTo>
                    <a:pt x="2224504" y="1964680"/>
                  </a:lnTo>
                  <a:lnTo>
                    <a:pt x="2265306" y="1944987"/>
                  </a:lnTo>
                  <a:lnTo>
                    <a:pt x="2303799" y="1921568"/>
                  </a:lnTo>
                  <a:lnTo>
                    <a:pt x="2339748" y="1894658"/>
                  </a:lnTo>
                  <a:lnTo>
                    <a:pt x="2372916" y="1864494"/>
                  </a:lnTo>
                  <a:lnTo>
                    <a:pt x="2403067" y="1831313"/>
                  </a:lnTo>
                  <a:lnTo>
                    <a:pt x="2429965" y="1795353"/>
                  </a:lnTo>
                  <a:lnTo>
                    <a:pt x="2453373" y="1756849"/>
                  </a:lnTo>
                  <a:lnTo>
                    <a:pt x="2473055" y="1716039"/>
                  </a:lnTo>
                  <a:lnTo>
                    <a:pt x="2488774" y="1673158"/>
                  </a:lnTo>
                  <a:lnTo>
                    <a:pt x="2500295" y="1628445"/>
                  </a:lnTo>
                  <a:lnTo>
                    <a:pt x="2507381" y="1582136"/>
                  </a:lnTo>
                  <a:lnTo>
                    <a:pt x="2509795" y="1534467"/>
                  </a:lnTo>
                  <a:lnTo>
                    <a:pt x="2509795" y="466923"/>
                  </a:lnTo>
                  <a:lnTo>
                    <a:pt x="2507381" y="419248"/>
                  </a:lnTo>
                  <a:lnTo>
                    <a:pt x="2500295" y="372936"/>
                  </a:lnTo>
                  <a:lnTo>
                    <a:pt x="2488774" y="328222"/>
                  </a:lnTo>
                  <a:lnTo>
                    <a:pt x="2473055" y="285343"/>
                  </a:lnTo>
                  <a:lnTo>
                    <a:pt x="2453373" y="244535"/>
                  </a:lnTo>
                  <a:lnTo>
                    <a:pt x="2429965" y="206036"/>
                  </a:lnTo>
                  <a:lnTo>
                    <a:pt x="2403067" y="170081"/>
                  </a:lnTo>
                  <a:lnTo>
                    <a:pt x="2372916" y="136907"/>
                  </a:lnTo>
                  <a:lnTo>
                    <a:pt x="2339748" y="106750"/>
                  </a:lnTo>
                  <a:lnTo>
                    <a:pt x="2303799" y="79847"/>
                  </a:lnTo>
                  <a:lnTo>
                    <a:pt x="2265306" y="56435"/>
                  </a:lnTo>
                  <a:lnTo>
                    <a:pt x="2224504" y="36748"/>
                  </a:lnTo>
                  <a:lnTo>
                    <a:pt x="2181631" y="21025"/>
                  </a:lnTo>
                  <a:lnTo>
                    <a:pt x="2136922" y="9502"/>
                  </a:lnTo>
                  <a:lnTo>
                    <a:pt x="2090614" y="2415"/>
                  </a:lnTo>
                  <a:lnTo>
                    <a:pt x="2042944" y="0"/>
                  </a:lnTo>
                  <a:close/>
                </a:path>
              </a:pathLst>
            </a:custGeom>
            <a:solidFill>
              <a:srgbClr val="A9E5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95018" y="3208380"/>
              <a:ext cx="2199005" cy="1690370"/>
            </a:xfrm>
            <a:custGeom>
              <a:avLst/>
              <a:gdLst/>
              <a:ahLst/>
              <a:cxnLst/>
              <a:rect l="l" t="t" r="r" b="b"/>
              <a:pathLst>
                <a:path w="2199005" h="1690370">
                  <a:moveTo>
                    <a:pt x="1887371" y="0"/>
                  </a:moveTo>
                  <a:lnTo>
                    <a:pt x="311309" y="0"/>
                  </a:lnTo>
                  <a:lnTo>
                    <a:pt x="265379" y="3382"/>
                  </a:lnTo>
                  <a:lnTo>
                    <a:pt x="221517" y="13204"/>
                  </a:lnTo>
                  <a:lnTo>
                    <a:pt x="180209" y="28982"/>
                  </a:lnTo>
                  <a:lnTo>
                    <a:pt x="141941" y="50229"/>
                  </a:lnTo>
                  <a:lnTo>
                    <a:pt x="107199" y="76462"/>
                  </a:lnTo>
                  <a:lnTo>
                    <a:pt x="76468" y="107193"/>
                  </a:lnTo>
                  <a:lnTo>
                    <a:pt x="50235" y="141938"/>
                  </a:lnTo>
                  <a:lnTo>
                    <a:pt x="28986" y="180212"/>
                  </a:lnTo>
                  <a:lnTo>
                    <a:pt x="13206" y="221529"/>
                  </a:lnTo>
                  <a:lnTo>
                    <a:pt x="3382" y="265403"/>
                  </a:lnTo>
                  <a:lnTo>
                    <a:pt x="0" y="311351"/>
                  </a:lnTo>
                  <a:lnTo>
                    <a:pt x="0" y="1378895"/>
                  </a:lnTo>
                  <a:lnTo>
                    <a:pt x="3382" y="1424834"/>
                  </a:lnTo>
                  <a:lnTo>
                    <a:pt x="13206" y="1468699"/>
                  </a:lnTo>
                  <a:lnTo>
                    <a:pt x="28986" y="1510007"/>
                  </a:lnTo>
                  <a:lnTo>
                    <a:pt x="50235" y="1548272"/>
                  </a:lnTo>
                  <a:lnTo>
                    <a:pt x="76468" y="1583009"/>
                  </a:lnTo>
                  <a:lnTo>
                    <a:pt x="107199" y="1613733"/>
                  </a:lnTo>
                  <a:lnTo>
                    <a:pt x="141941" y="1639958"/>
                  </a:lnTo>
                  <a:lnTo>
                    <a:pt x="180209" y="1661200"/>
                  </a:lnTo>
                  <a:lnTo>
                    <a:pt x="221517" y="1676973"/>
                  </a:lnTo>
                  <a:lnTo>
                    <a:pt x="265379" y="1686793"/>
                  </a:lnTo>
                  <a:lnTo>
                    <a:pt x="311309" y="1690174"/>
                  </a:lnTo>
                  <a:lnTo>
                    <a:pt x="1887371" y="1690174"/>
                  </a:lnTo>
                  <a:lnTo>
                    <a:pt x="1933312" y="1686793"/>
                  </a:lnTo>
                  <a:lnTo>
                    <a:pt x="1977178" y="1676973"/>
                  </a:lnTo>
                  <a:lnTo>
                    <a:pt x="2018484" y="1661200"/>
                  </a:lnTo>
                  <a:lnTo>
                    <a:pt x="2056747" y="1639958"/>
                  </a:lnTo>
                  <a:lnTo>
                    <a:pt x="2091481" y="1613733"/>
                  </a:lnTo>
                  <a:lnTo>
                    <a:pt x="2122201" y="1583009"/>
                  </a:lnTo>
                  <a:lnTo>
                    <a:pt x="2148422" y="1548272"/>
                  </a:lnTo>
                  <a:lnTo>
                    <a:pt x="2169661" y="1510007"/>
                  </a:lnTo>
                  <a:lnTo>
                    <a:pt x="2185432" y="1468699"/>
                  </a:lnTo>
                  <a:lnTo>
                    <a:pt x="2195249" y="1424834"/>
                  </a:lnTo>
                  <a:lnTo>
                    <a:pt x="2198630" y="1378895"/>
                  </a:lnTo>
                  <a:lnTo>
                    <a:pt x="2198630" y="311351"/>
                  </a:lnTo>
                  <a:lnTo>
                    <a:pt x="2195249" y="265403"/>
                  </a:lnTo>
                  <a:lnTo>
                    <a:pt x="2185432" y="221529"/>
                  </a:lnTo>
                  <a:lnTo>
                    <a:pt x="2169661" y="180212"/>
                  </a:lnTo>
                  <a:lnTo>
                    <a:pt x="2148422" y="141938"/>
                  </a:lnTo>
                  <a:lnTo>
                    <a:pt x="2122201" y="107193"/>
                  </a:lnTo>
                  <a:lnTo>
                    <a:pt x="2091481" y="76462"/>
                  </a:lnTo>
                  <a:lnTo>
                    <a:pt x="2056747" y="50229"/>
                  </a:lnTo>
                  <a:lnTo>
                    <a:pt x="2018484" y="28982"/>
                  </a:lnTo>
                  <a:lnTo>
                    <a:pt x="1977178" y="13204"/>
                  </a:lnTo>
                  <a:lnTo>
                    <a:pt x="1933312" y="3382"/>
                  </a:lnTo>
                  <a:lnTo>
                    <a:pt x="1887371" y="0"/>
                  </a:lnTo>
                  <a:close/>
                </a:path>
              </a:pathLst>
            </a:custGeom>
            <a:solidFill>
              <a:srgbClr val="00A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33139" y="4206631"/>
              <a:ext cx="90052" cy="901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74265" y="3593329"/>
              <a:ext cx="467995" cy="723900"/>
            </a:xfrm>
            <a:custGeom>
              <a:avLst/>
              <a:gdLst/>
              <a:ahLst/>
              <a:cxnLst/>
              <a:rect l="l" t="t" r="r" b="b"/>
              <a:pathLst>
                <a:path w="467995" h="723900">
                  <a:moveTo>
                    <a:pt x="344463" y="0"/>
                  </a:moveTo>
                  <a:lnTo>
                    <a:pt x="300819" y="3339"/>
                  </a:lnTo>
                  <a:lnTo>
                    <a:pt x="258010" y="13074"/>
                  </a:lnTo>
                  <a:lnTo>
                    <a:pt x="216602" y="28777"/>
                  </a:lnTo>
                  <a:lnTo>
                    <a:pt x="177159" y="50024"/>
                  </a:lnTo>
                  <a:lnTo>
                    <a:pt x="140243" y="76389"/>
                  </a:lnTo>
                  <a:lnTo>
                    <a:pt x="106420" y="107445"/>
                  </a:lnTo>
                  <a:lnTo>
                    <a:pt x="76252" y="142767"/>
                  </a:lnTo>
                  <a:lnTo>
                    <a:pt x="50305" y="181928"/>
                  </a:lnTo>
                  <a:lnTo>
                    <a:pt x="29143" y="224503"/>
                  </a:lnTo>
                  <a:lnTo>
                    <a:pt x="13328" y="270067"/>
                  </a:lnTo>
                  <a:lnTo>
                    <a:pt x="3426" y="318192"/>
                  </a:lnTo>
                  <a:lnTo>
                    <a:pt x="0" y="368453"/>
                  </a:lnTo>
                  <a:lnTo>
                    <a:pt x="3558" y="417256"/>
                  </a:lnTo>
                  <a:lnTo>
                    <a:pt x="13787" y="463454"/>
                  </a:lnTo>
                  <a:lnTo>
                    <a:pt x="30016" y="506772"/>
                  </a:lnTo>
                  <a:lnTo>
                    <a:pt x="51573" y="546937"/>
                  </a:lnTo>
                  <a:lnTo>
                    <a:pt x="77790" y="583674"/>
                  </a:lnTo>
                  <a:lnTo>
                    <a:pt x="107994" y="616708"/>
                  </a:lnTo>
                  <a:lnTo>
                    <a:pt x="141517" y="645766"/>
                  </a:lnTo>
                  <a:lnTo>
                    <a:pt x="177686" y="670572"/>
                  </a:lnTo>
                  <a:lnTo>
                    <a:pt x="215832" y="690853"/>
                  </a:lnTo>
                  <a:lnTo>
                    <a:pt x="255284" y="706335"/>
                  </a:lnTo>
                  <a:lnTo>
                    <a:pt x="295371" y="716742"/>
                  </a:lnTo>
                  <a:lnTo>
                    <a:pt x="335424" y="721801"/>
                  </a:lnTo>
                  <a:lnTo>
                    <a:pt x="366114" y="723358"/>
                  </a:lnTo>
                  <a:lnTo>
                    <a:pt x="399107" y="723256"/>
                  </a:lnTo>
                  <a:lnTo>
                    <a:pt x="433311" y="719392"/>
                  </a:lnTo>
                  <a:lnTo>
                    <a:pt x="467635" y="709666"/>
                  </a:lnTo>
                  <a:lnTo>
                    <a:pt x="467057" y="526626"/>
                  </a:lnTo>
                  <a:lnTo>
                    <a:pt x="433578" y="549981"/>
                  </a:lnTo>
                  <a:lnTo>
                    <a:pt x="396132" y="563310"/>
                  </a:lnTo>
                  <a:lnTo>
                    <a:pt x="354783" y="566595"/>
                  </a:lnTo>
                  <a:lnTo>
                    <a:pt x="309597" y="559821"/>
                  </a:lnTo>
                  <a:lnTo>
                    <a:pt x="265908" y="540328"/>
                  </a:lnTo>
                  <a:lnTo>
                    <a:pt x="228080" y="507541"/>
                  </a:lnTo>
                  <a:lnTo>
                    <a:pt x="198323" y="465670"/>
                  </a:lnTo>
                  <a:lnTo>
                    <a:pt x="178848" y="418925"/>
                  </a:lnTo>
                  <a:lnTo>
                    <a:pt x="171865" y="371518"/>
                  </a:lnTo>
                  <a:lnTo>
                    <a:pt x="177092" y="330372"/>
                  </a:lnTo>
                  <a:lnTo>
                    <a:pt x="192196" y="286109"/>
                  </a:lnTo>
                  <a:lnTo>
                    <a:pt x="216305" y="243030"/>
                  </a:lnTo>
                  <a:lnTo>
                    <a:pt x="248552" y="205441"/>
                  </a:lnTo>
                  <a:lnTo>
                    <a:pt x="288067" y="177643"/>
                  </a:lnTo>
                  <a:lnTo>
                    <a:pt x="333979" y="163940"/>
                  </a:lnTo>
                  <a:lnTo>
                    <a:pt x="370068" y="162381"/>
                  </a:lnTo>
                  <a:lnTo>
                    <a:pt x="404306" y="166955"/>
                  </a:lnTo>
                  <a:lnTo>
                    <a:pt x="435931" y="179671"/>
                  </a:lnTo>
                  <a:lnTo>
                    <a:pt x="464178" y="202542"/>
                  </a:lnTo>
                  <a:lnTo>
                    <a:pt x="463611" y="18078"/>
                  </a:lnTo>
                  <a:lnTo>
                    <a:pt x="432473" y="7395"/>
                  </a:lnTo>
                  <a:lnTo>
                    <a:pt x="405225" y="2054"/>
                  </a:lnTo>
                  <a:lnTo>
                    <a:pt x="377383" y="205"/>
                  </a:lnTo>
                  <a:lnTo>
                    <a:pt x="344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74265" y="3593329"/>
              <a:ext cx="467995" cy="723900"/>
            </a:xfrm>
            <a:custGeom>
              <a:avLst/>
              <a:gdLst/>
              <a:ahLst/>
              <a:cxnLst/>
              <a:rect l="l" t="t" r="r" b="b"/>
              <a:pathLst>
                <a:path w="467995" h="723900">
                  <a:moveTo>
                    <a:pt x="463611" y="18078"/>
                  </a:moveTo>
                  <a:lnTo>
                    <a:pt x="432473" y="7395"/>
                  </a:lnTo>
                  <a:lnTo>
                    <a:pt x="405225" y="2054"/>
                  </a:lnTo>
                  <a:lnTo>
                    <a:pt x="377383" y="205"/>
                  </a:lnTo>
                  <a:lnTo>
                    <a:pt x="344463" y="0"/>
                  </a:lnTo>
                  <a:lnTo>
                    <a:pt x="300819" y="3339"/>
                  </a:lnTo>
                  <a:lnTo>
                    <a:pt x="258010" y="13074"/>
                  </a:lnTo>
                  <a:lnTo>
                    <a:pt x="216602" y="28777"/>
                  </a:lnTo>
                  <a:lnTo>
                    <a:pt x="177159" y="50024"/>
                  </a:lnTo>
                  <a:lnTo>
                    <a:pt x="140243" y="76389"/>
                  </a:lnTo>
                  <a:lnTo>
                    <a:pt x="106420" y="107445"/>
                  </a:lnTo>
                  <a:lnTo>
                    <a:pt x="76252" y="142767"/>
                  </a:lnTo>
                  <a:lnTo>
                    <a:pt x="50305" y="181928"/>
                  </a:lnTo>
                  <a:lnTo>
                    <a:pt x="29143" y="224503"/>
                  </a:lnTo>
                  <a:lnTo>
                    <a:pt x="13328" y="270067"/>
                  </a:lnTo>
                  <a:lnTo>
                    <a:pt x="3426" y="318192"/>
                  </a:lnTo>
                  <a:lnTo>
                    <a:pt x="0" y="368453"/>
                  </a:lnTo>
                  <a:lnTo>
                    <a:pt x="3558" y="417256"/>
                  </a:lnTo>
                  <a:lnTo>
                    <a:pt x="13787" y="463454"/>
                  </a:lnTo>
                  <a:lnTo>
                    <a:pt x="30016" y="506772"/>
                  </a:lnTo>
                  <a:lnTo>
                    <a:pt x="51573" y="546937"/>
                  </a:lnTo>
                  <a:lnTo>
                    <a:pt x="77790" y="583674"/>
                  </a:lnTo>
                  <a:lnTo>
                    <a:pt x="107994" y="616708"/>
                  </a:lnTo>
                  <a:lnTo>
                    <a:pt x="141517" y="645766"/>
                  </a:lnTo>
                  <a:lnTo>
                    <a:pt x="177686" y="670572"/>
                  </a:lnTo>
                  <a:lnTo>
                    <a:pt x="215832" y="690853"/>
                  </a:lnTo>
                  <a:lnTo>
                    <a:pt x="255284" y="706335"/>
                  </a:lnTo>
                  <a:lnTo>
                    <a:pt x="295371" y="716742"/>
                  </a:lnTo>
                  <a:lnTo>
                    <a:pt x="335424" y="721801"/>
                  </a:lnTo>
                  <a:lnTo>
                    <a:pt x="366114" y="723358"/>
                  </a:lnTo>
                  <a:lnTo>
                    <a:pt x="399107" y="723256"/>
                  </a:lnTo>
                  <a:lnTo>
                    <a:pt x="433311" y="719392"/>
                  </a:lnTo>
                  <a:lnTo>
                    <a:pt x="467635" y="709666"/>
                  </a:lnTo>
                  <a:lnTo>
                    <a:pt x="467057" y="526626"/>
                  </a:lnTo>
                  <a:lnTo>
                    <a:pt x="433578" y="549981"/>
                  </a:lnTo>
                  <a:lnTo>
                    <a:pt x="396132" y="563310"/>
                  </a:lnTo>
                  <a:lnTo>
                    <a:pt x="354783" y="566595"/>
                  </a:lnTo>
                  <a:lnTo>
                    <a:pt x="309597" y="559821"/>
                  </a:lnTo>
                  <a:lnTo>
                    <a:pt x="265908" y="540328"/>
                  </a:lnTo>
                  <a:lnTo>
                    <a:pt x="228080" y="507541"/>
                  </a:lnTo>
                  <a:lnTo>
                    <a:pt x="198323" y="465670"/>
                  </a:lnTo>
                  <a:lnTo>
                    <a:pt x="178848" y="418925"/>
                  </a:lnTo>
                  <a:lnTo>
                    <a:pt x="171865" y="371518"/>
                  </a:lnTo>
                  <a:lnTo>
                    <a:pt x="177092" y="330372"/>
                  </a:lnTo>
                  <a:lnTo>
                    <a:pt x="192196" y="286109"/>
                  </a:lnTo>
                  <a:lnTo>
                    <a:pt x="216305" y="243030"/>
                  </a:lnTo>
                  <a:lnTo>
                    <a:pt x="248552" y="205441"/>
                  </a:lnTo>
                  <a:lnTo>
                    <a:pt x="288067" y="177643"/>
                  </a:lnTo>
                  <a:lnTo>
                    <a:pt x="333979" y="163940"/>
                  </a:lnTo>
                  <a:lnTo>
                    <a:pt x="370068" y="162381"/>
                  </a:lnTo>
                  <a:lnTo>
                    <a:pt x="404306" y="166955"/>
                  </a:lnTo>
                  <a:lnTo>
                    <a:pt x="435931" y="179671"/>
                  </a:lnTo>
                  <a:lnTo>
                    <a:pt x="464178" y="202542"/>
                  </a:lnTo>
                  <a:lnTo>
                    <a:pt x="463611" y="180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3347" y="3611405"/>
              <a:ext cx="403225" cy="687705"/>
            </a:xfrm>
            <a:custGeom>
              <a:avLst/>
              <a:gdLst/>
              <a:ahLst/>
              <a:cxnLst/>
              <a:rect l="l" t="t" r="r" b="b"/>
              <a:pathLst>
                <a:path w="403225" h="687704">
                  <a:moveTo>
                    <a:pt x="165333" y="0"/>
                  </a:moveTo>
                  <a:lnTo>
                    <a:pt x="0" y="0"/>
                  </a:lnTo>
                  <a:lnTo>
                    <a:pt x="0" y="687286"/>
                  </a:lnTo>
                  <a:lnTo>
                    <a:pt x="163827" y="686439"/>
                  </a:lnTo>
                  <a:lnTo>
                    <a:pt x="163765" y="395024"/>
                  </a:lnTo>
                  <a:lnTo>
                    <a:pt x="168681" y="377939"/>
                  </a:lnTo>
                  <a:lnTo>
                    <a:pt x="181373" y="368282"/>
                  </a:lnTo>
                  <a:lnTo>
                    <a:pt x="198755" y="365673"/>
                  </a:lnTo>
                  <a:lnTo>
                    <a:pt x="217741" y="369733"/>
                  </a:lnTo>
                  <a:lnTo>
                    <a:pt x="232536" y="383998"/>
                  </a:lnTo>
                  <a:lnTo>
                    <a:pt x="239108" y="407045"/>
                  </a:lnTo>
                  <a:lnTo>
                    <a:pt x="240685" y="432583"/>
                  </a:lnTo>
                  <a:lnTo>
                    <a:pt x="240493" y="454324"/>
                  </a:lnTo>
                  <a:lnTo>
                    <a:pt x="240493" y="685954"/>
                  </a:lnTo>
                  <a:lnTo>
                    <a:pt x="402711" y="685583"/>
                  </a:lnTo>
                  <a:lnTo>
                    <a:pt x="402711" y="409996"/>
                  </a:lnTo>
                  <a:lnTo>
                    <a:pt x="396461" y="355788"/>
                  </a:lnTo>
                  <a:lnTo>
                    <a:pt x="378376" y="311564"/>
                  </a:lnTo>
                  <a:lnTo>
                    <a:pt x="349454" y="276894"/>
                  </a:lnTo>
                  <a:lnTo>
                    <a:pt x="310693" y="251352"/>
                  </a:lnTo>
                  <a:lnTo>
                    <a:pt x="263091" y="234509"/>
                  </a:lnTo>
                  <a:lnTo>
                    <a:pt x="216783" y="229903"/>
                  </a:lnTo>
                  <a:lnTo>
                    <a:pt x="191097" y="232139"/>
                  </a:lnTo>
                  <a:lnTo>
                    <a:pt x="165653" y="237996"/>
                  </a:lnTo>
                  <a:lnTo>
                    <a:pt x="165333" y="189313"/>
                  </a:lnTo>
                  <a:lnTo>
                    <a:pt x="165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93347" y="3611405"/>
              <a:ext cx="403225" cy="687705"/>
            </a:xfrm>
            <a:custGeom>
              <a:avLst/>
              <a:gdLst/>
              <a:ahLst/>
              <a:cxnLst/>
              <a:rect l="l" t="t" r="r" b="b"/>
              <a:pathLst>
                <a:path w="403225" h="687704">
                  <a:moveTo>
                    <a:pt x="263091" y="234509"/>
                  </a:moveTo>
                  <a:lnTo>
                    <a:pt x="310693" y="251352"/>
                  </a:lnTo>
                  <a:lnTo>
                    <a:pt x="349454" y="276894"/>
                  </a:lnTo>
                  <a:lnTo>
                    <a:pt x="378376" y="311564"/>
                  </a:lnTo>
                  <a:lnTo>
                    <a:pt x="396461" y="355788"/>
                  </a:lnTo>
                  <a:lnTo>
                    <a:pt x="402711" y="409996"/>
                  </a:lnTo>
                  <a:lnTo>
                    <a:pt x="402711" y="685583"/>
                  </a:lnTo>
                  <a:lnTo>
                    <a:pt x="240493" y="685954"/>
                  </a:lnTo>
                  <a:lnTo>
                    <a:pt x="240493" y="454324"/>
                  </a:lnTo>
                  <a:lnTo>
                    <a:pt x="240685" y="432583"/>
                  </a:lnTo>
                  <a:lnTo>
                    <a:pt x="239108" y="407045"/>
                  </a:lnTo>
                  <a:lnTo>
                    <a:pt x="232536" y="383998"/>
                  </a:lnTo>
                  <a:lnTo>
                    <a:pt x="217741" y="369733"/>
                  </a:lnTo>
                  <a:lnTo>
                    <a:pt x="198755" y="365673"/>
                  </a:lnTo>
                  <a:lnTo>
                    <a:pt x="181373" y="368282"/>
                  </a:lnTo>
                  <a:lnTo>
                    <a:pt x="168681" y="377939"/>
                  </a:lnTo>
                  <a:lnTo>
                    <a:pt x="163765" y="395024"/>
                  </a:lnTo>
                  <a:lnTo>
                    <a:pt x="163827" y="686439"/>
                  </a:lnTo>
                  <a:lnTo>
                    <a:pt x="0" y="687286"/>
                  </a:lnTo>
                  <a:lnTo>
                    <a:pt x="0" y="0"/>
                  </a:lnTo>
                  <a:lnTo>
                    <a:pt x="165333" y="0"/>
                  </a:lnTo>
                  <a:lnTo>
                    <a:pt x="165333" y="189313"/>
                  </a:lnTo>
                  <a:lnTo>
                    <a:pt x="165653" y="237996"/>
                  </a:lnTo>
                  <a:lnTo>
                    <a:pt x="191097" y="232139"/>
                  </a:lnTo>
                  <a:lnTo>
                    <a:pt x="216783" y="229903"/>
                  </a:lnTo>
                  <a:lnTo>
                    <a:pt x="241263" y="230841"/>
                  </a:lnTo>
                  <a:lnTo>
                    <a:pt x="263091" y="23450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2408" y="3610749"/>
              <a:ext cx="201169" cy="2010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432563" y="3611420"/>
              <a:ext cx="1090295" cy="910590"/>
            </a:xfrm>
            <a:custGeom>
              <a:avLst/>
              <a:gdLst/>
              <a:ahLst/>
              <a:cxnLst/>
              <a:rect l="l" t="t" r="r" b="b"/>
              <a:pathLst>
                <a:path w="1090294" h="910589">
                  <a:moveTo>
                    <a:pt x="152565" y="238848"/>
                  </a:moveTo>
                  <a:lnTo>
                    <a:pt x="0" y="238848"/>
                  </a:lnTo>
                  <a:lnTo>
                    <a:pt x="0" y="686511"/>
                  </a:lnTo>
                  <a:lnTo>
                    <a:pt x="152565" y="686511"/>
                  </a:lnTo>
                  <a:lnTo>
                    <a:pt x="152565" y="238848"/>
                  </a:lnTo>
                  <a:close/>
                </a:path>
                <a:path w="1090294" h="910589">
                  <a:moveTo>
                    <a:pt x="359664" y="0"/>
                  </a:moveTo>
                  <a:lnTo>
                    <a:pt x="202780" y="0"/>
                  </a:lnTo>
                  <a:lnTo>
                    <a:pt x="202780" y="685584"/>
                  </a:lnTo>
                  <a:lnTo>
                    <a:pt x="359664" y="685584"/>
                  </a:lnTo>
                  <a:lnTo>
                    <a:pt x="359664" y="0"/>
                  </a:lnTo>
                  <a:close/>
                </a:path>
                <a:path w="1090294" h="910589">
                  <a:moveTo>
                    <a:pt x="556780" y="304"/>
                  </a:moveTo>
                  <a:lnTo>
                    <a:pt x="399948" y="304"/>
                  </a:lnTo>
                  <a:lnTo>
                    <a:pt x="399948" y="686028"/>
                  </a:lnTo>
                  <a:lnTo>
                    <a:pt x="556780" y="686028"/>
                  </a:lnTo>
                  <a:lnTo>
                    <a:pt x="556780" y="304"/>
                  </a:lnTo>
                  <a:close/>
                </a:path>
                <a:path w="1090294" h="910589">
                  <a:moveTo>
                    <a:pt x="1089710" y="238290"/>
                  </a:moveTo>
                  <a:lnTo>
                    <a:pt x="921512" y="238518"/>
                  </a:lnTo>
                  <a:lnTo>
                    <a:pt x="854798" y="433603"/>
                  </a:lnTo>
                  <a:lnTo>
                    <a:pt x="836066" y="497179"/>
                  </a:lnTo>
                  <a:lnTo>
                    <a:pt x="831011" y="497179"/>
                  </a:lnTo>
                  <a:lnTo>
                    <a:pt x="809078" y="431850"/>
                  </a:lnTo>
                  <a:lnTo>
                    <a:pt x="736003" y="238518"/>
                  </a:lnTo>
                  <a:lnTo>
                    <a:pt x="570776" y="238290"/>
                  </a:lnTo>
                  <a:lnTo>
                    <a:pt x="675284" y="516636"/>
                  </a:lnTo>
                  <a:lnTo>
                    <a:pt x="739775" y="686511"/>
                  </a:lnTo>
                  <a:lnTo>
                    <a:pt x="738733" y="760793"/>
                  </a:lnTo>
                  <a:lnTo>
                    <a:pt x="701865" y="833323"/>
                  </a:lnTo>
                  <a:lnTo>
                    <a:pt x="658355" y="888365"/>
                  </a:lnTo>
                  <a:lnTo>
                    <a:pt x="637362" y="910209"/>
                  </a:lnTo>
                  <a:lnTo>
                    <a:pt x="838403" y="910209"/>
                  </a:lnTo>
                  <a:lnTo>
                    <a:pt x="1089710" y="238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03345" y="3849699"/>
              <a:ext cx="519430" cy="672465"/>
            </a:xfrm>
            <a:custGeom>
              <a:avLst/>
              <a:gdLst/>
              <a:ahLst/>
              <a:cxnLst/>
              <a:rect l="l" t="t" r="r" b="b"/>
              <a:pathLst>
                <a:path w="519430" h="672464">
                  <a:moveTo>
                    <a:pt x="0" y="0"/>
                  </a:moveTo>
                  <a:lnTo>
                    <a:pt x="65180" y="173745"/>
                  </a:lnTo>
                  <a:lnTo>
                    <a:pt x="104511" y="278351"/>
                  </a:lnTo>
                  <a:lnTo>
                    <a:pt x="133835" y="355837"/>
                  </a:lnTo>
                  <a:lnTo>
                    <a:pt x="168996" y="448226"/>
                  </a:lnTo>
                  <a:lnTo>
                    <a:pt x="167956" y="522513"/>
                  </a:lnTo>
                  <a:lnTo>
                    <a:pt x="131090" y="595038"/>
                  </a:lnTo>
                  <a:lnTo>
                    <a:pt x="87574" y="650080"/>
                  </a:lnTo>
                  <a:lnTo>
                    <a:pt x="66585" y="671921"/>
                  </a:lnTo>
                  <a:lnTo>
                    <a:pt x="267621" y="671921"/>
                  </a:lnTo>
                  <a:lnTo>
                    <a:pt x="518928" y="0"/>
                  </a:lnTo>
                  <a:lnTo>
                    <a:pt x="350737" y="227"/>
                  </a:lnTo>
                  <a:lnTo>
                    <a:pt x="284027" y="195319"/>
                  </a:lnTo>
                  <a:lnTo>
                    <a:pt x="265289" y="258891"/>
                  </a:lnTo>
                  <a:lnTo>
                    <a:pt x="260233" y="258891"/>
                  </a:lnTo>
                  <a:lnTo>
                    <a:pt x="238306" y="193565"/>
                  </a:lnTo>
                  <a:lnTo>
                    <a:pt x="165230" y="22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73597" y="7204652"/>
            <a:ext cx="7737819" cy="2627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0" spc="25" dirty="0">
                <a:solidFill>
                  <a:srgbClr val="00AD44"/>
                </a:solidFill>
                <a:latin typeface="Avenir LT CE"/>
                <a:cs typeface="Avenir LT CE"/>
              </a:rPr>
              <a:t>DOC.</a:t>
            </a:r>
            <a:r>
              <a:rPr sz="3250" b="0" dirty="0">
                <a:solidFill>
                  <a:srgbClr val="00AD44"/>
                </a:solidFill>
                <a:latin typeface="Avenir LT CE"/>
                <a:cs typeface="Avenir LT CE"/>
              </a:rPr>
              <a:t> </a:t>
            </a:r>
            <a:r>
              <a:rPr sz="3250" b="0" spc="30" dirty="0">
                <a:solidFill>
                  <a:srgbClr val="00AD44"/>
                </a:solidFill>
                <a:latin typeface="Avenir LT CE"/>
                <a:cs typeface="Avenir LT CE"/>
              </a:rPr>
              <a:t>MUDR.</a:t>
            </a:r>
            <a:r>
              <a:rPr sz="3250" b="0" spc="5" dirty="0">
                <a:solidFill>
                  <a:srgbClr val="00AD44"/>
                </a:solidFill>
                <a:latin typeface="Avenir LT CE"/>
                <a:cs typeface="Avenir LT CE"/>
              </a:rPr>
              <a:t> </a:t>
            </a:r>
            <a:r>
              <a:rPr sz="3250" b="0" spc="35" dirty="0">
                <a:solidFill>
                  <a:srgbClr val="00AD44"/>
                </a:solidFill>
                <a:latin typeface="Avenir LT CE"/>
                <a:cs typeface="Avenir LT CE"/>
              </a:rPr>
              <a:t>PETER</a:t>
            </a:r>
            <a:r>
              <a:rPr sz="3250" b="0" spc="25" dirty="0">
                <a:solidFill>
                  <a:srgbClr val="00AD44"/>
                </a:solidFill>
                <a:latin typeface="Avenir LT CE"/>
                <a:cs typeface="Avenir LT CE"/>
              </a:rPr>
              <a:t> </a:t>
            </a:r>
            <a:r>
              <a:rPr sz="3250" b="0" spc="35" dirty="0">
                <a:solidFill>
                  <a:srgbClr val="00AD44"/>
                </a:solidFill>
                <a:latin typeface="Avenir LT CE"/>
                <a:cs typeface="Avenir LT CE"/>
              </a:rPr>
              <a:t>KOLIBA,</a:t>
            </a:r>
            <a:r>
              <a:rPr sz="3250" b="0" spc="5" dirty="0">
                <a:solidFill>
                  <a:srgbClr val="00AD44"/>
                </a:solidFill>
                <a:latin typeface="Avenir LT CE"/>
                <a:cs typeface="Avenir LT CE"/>
              </a:rPr>
              <a:t> </a:t>
            </a:r>
            <a:r>
              <a:rPr sz="3250" b="0" spc="25" dirty="0">
                <a:solidFill>
                  <a:srgbClr val="00AD44"/>
                </a:solidFill>
                <a:latin typeface="Avenir LT CE"/>
                <a:cs typeface="Avenir LT CE"/>
              </a:rPr>
              <a:t>CSC.</a:t>
            </a:r>
            <a:endParaRPr lang="cs-CZ" sz="3250" b="0" spc="25" dirty="0">
              <a:solidFill>
                <a:srgbClr val="00AD44"/>
              </a:solidFill>
              <a:latin typeface="Avenir LT CE"/>
              <a:cs typeface="Avenir LT C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k-SK" sz="3250" spc="25" dirty="0">
              <a:solidFill>
                <a:srgbClr val="00AD44"/>
              </a:solidFill>
              <a:latin typeface="Avenir LT CE"/>
              <a:cs typeface="Avenir LT CE"/>
            </a:endParaRPr>
          </a:p>
          <a:p>
            <a:pPr marL="12700" marR="0" lvl="0" indent="0" algn="ctr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-CZ" sz="3600" dirty="0" err="1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gynekológ</a:t>
            </a:r>
            <a:r>
              <a:rPr lang="cs-CZ" sz="3600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 – p</a:t>
            </a:r>
            <a:r>
              <a:rPr lang="sk-SK" sz="3600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ô</a:t>
            </a:r>
            <a:r>
              <a:rPr lang="cs-CZ" sz="3600" dirty="0" err="1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rodník</a:t>
            </a:r>
            <a:r>
              <a:rPr lang="cs-CZ" sz="3600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cs-CZ" sz="3600" dirty="0"/>
          </a:p>
          <a:p>
            <a:pPr marL="12700" marR="0" lvl="0" indent="0" algn="ctr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-CZ" sz="3600" dirty="0" err="1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detský</a:t>
            </a:r>
            <a:r>
              <a:rPr lang="cs-CZ" sz="3600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sz="3600" dirty="0" err="1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gynekológ</a:t>
            </a:r>
            <a:endParaRPr lang="cs-CZ" sz="3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POHYB A ŠPORT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876480" y="2973137"/>
            <a:ext cx="18700500" cy="463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Pohyb a športové aktivity prispievajú k zdraviu, ale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zahrieva sa celé telo, aj intímne partie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Vlhké a teplé prostredie je raj pre množenie mikroorganizmov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športové aktivity je vhodnejšie zvoliť bavlnenú spodnú bielizeň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Dôležitá je aj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sprcha a suché oblečenie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SPODNÍ PRÁDLO A VHODNÉ OBLEČENIE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 txBox="1"/>
          <p:nvPr/>
        </p:nvSpPr>
        <p:spPr>
          <a:xfrm>
            <a:off x="876480" y="2973137"/>
            <a:ext cx="18776700" cy="555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Spodná bielizeň by sa mala meniť každý deň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potení (šport, horúce letné dni) aj častejšie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Najvhodnejšie sú prírodné vzdušné materiály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Zabudnite na upnutú bielizeň, voľte pohodlný strih (zabránite možnému povrchovému podráždeniu a prenosu baktérií)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Džínsy a upnuté nohavice sú módne, ale zo zdravotného hľadiska nie </a:t>
            </a:r>
            <a:r>
              <a:rPr lang="sk-SK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příliš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vhodné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AKÝ VPLYV MÁ STRAVA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 txBox="1"/>
          <p:nvPr/>
        </p:nvSpPr>
        <p:spPr>
          <a:xfrm>
            <a:off x="876480" y="2973137"/>
            <a:ext cx="18167100" cy="74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Niektoré potraviny (napr. biely cukor, biela múka) majú vplyv na mikroflóru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Vhodné sú napr. biele jogurty či zelenina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Kvasinky milujú sladké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najmä pri náchylnosti na infekcie pozor na ovocie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prejave infekcie je vhodné ho vylúčiť úplne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Mäkké a prezreté ovocie je ešte sladšie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Glykogén, ktorý sa v tele ukladá v nadmernom množstve, spôsobuje premnoženie kvasiniek, pre ktoré je zdrojom energie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Zvýšený pozor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diabete, tehotenstve, liečbe antibiotikami a oslabenej imunite</a:t>
            </a:r>
            <a:endParaRPr lang="sk-SK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VŠETKO S MIEROU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/>
          <p:cNvSpPr txBox="1"/>
          <p:nvPr/>
        </p:nvSpPr>
        <p:spPr>
          <a:xfrm>
            <a:off x="876480" y="2973137"/>
            <a:ext cx="16414570" cy="463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 v oblasti intímnej hygieny platí pravidlo „všetko s mierou“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Nedostatočná, ale aj prehnaná starostlivosť môže škodiť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Extrémnou hygienou je prirodzená ochranná funkcia narušená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Pravidlo „spredu dozadu“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Kvalitná spodná bielizeň  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ČO (NE)ROBIŤ – PREVENCIA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 txBox="1"/>
          <p:nvPr/>
        </p:nvSpPr>
        <p:spPr>
          <a:xfrm>
            <a:off x="374651" y="2973137"/>
            <a:ext cx="19729500" cy="790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06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Medzi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ďalšie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preventívne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kroky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patrí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2065" marR="0" lvl="0" indent="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3565" marR="0" lvl="0" indent="-57150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toalete sa vždy utierať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spredu dozadu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pozor na riziko prenosu infekcie!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fyzickej aktivite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vyzliecť mokré oblečenie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(plavky, športové oblečenie)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Nevykonávať výplachy!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Dôjde k vyplaveniu prospešných baktérií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Vyhýbať sa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vírivkám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veľmi horúcim kúpeľom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Používanie klasických mydiel a sprchových gélov alebo príliš časté umývanie </a:t>
            </a:r>
          </a:p>
          <a:p>
            <a:pPr marL="469265" lvl="1">
              <a:lnSpc>
                <a:spcPct val="150000"/>
              </a:lnSpc>
              <a:spcBef>
                <a:spcPts val="110"/>
              </a:spcBef>
              <a:buClr>
                <a:srgbClr val="00AD44"/>
              </a:buClr>
              <a:buSzPts val="4000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vedie k nerovnováhe pH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dáva podmienky pre vznik infekcie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NAJČASTEJŠIE CHYBY ŽIEN PRI INTÍMNEJ HYGIENE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6" name="Google Shape;1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5"/>
          <p:cNvSpPr txBox="1"/>
          <p:nvPr/>
        </p:nvSpPr>
        <p:spPr>
          <a:xfrm>
            <a:off x="450850" y="2973137"/>
            <a:ext cx="19507200" cy="647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Svrbenie, pálenie či infekcia = niekedy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dôsledkom chýb v oblasti intímnej hygieny.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správnej starostlivosti je zdravé pH 3,8 - 4,2 =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kyslé prostredie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Mydlá sú zásadité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(pH 5,5), narúšajú prirodzenú mikroflóru, a tým podporujú množenie škodlivých baktérií.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Svrbenie, pálenie, bolesť, podráždenie = niekedy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používaním nevhodných prípravkov.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Gynekológovia odporúčajú používať gély určené na starostlivosť o intímne partie (napr. </a:t>
            </a:r>
            <a:r>
              <a:rPr lang="sk-SK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Chilly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MÝTY A POVERY</a:t>
            </a:r>
            <a:endParaRPr dirty="0"/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6"/>
          <p:cNvSpPr txBox="1"/>
          <p:nvPr/>
        </p:nvSpPr>
        <p:spPr>
          <a:xfrm>
            <a:off x="374650" y="2978150"/>
            <a:ext cx="19431000" cy="74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Príliš tesné a príliš úzke oblečenie nevadí?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 vadí. ☹ Vhodné je ľahké a vzdušné oblečenie – 100 % bavlna alebo bambusové vlákno. Koža potrebuje dýchať - aj tam dole.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Čo je mokré, to je čisté?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 to platí skôr pre podlahu. Vo vlhkom oblečení by žena určite dlho nemala zostávať. Po kúpeli aj sprche by sa mala usušiť a prezliecť do suchej bielizne.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Umývať sa moc/málo?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Najlepšia je zlatá stredná cesta. Intímne partie majú byť čisté, ale 5x denne sa umývať nemá - ráno a večer postačí.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Sladké jedlo nevadí?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Neplatí to univerzálne, zvýšená konzumácia sladkého môže spôsobovať pálenie a svrbenie.</a:t>
            </a:r>
            <a:endParaRPr lang="sk-SK" sz="4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01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ODPORÚČANIA K PREVENCII INFEKCIÍ </a:t>
            </a:r>
            <a:endParaRPr dirty="0"/>
          </a:p>
        </p:txBody>
      </p:sp>
      <p:pic>
        <p:nvPicPr>
          <p:cNvPr id="190" name="Google Shape;1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/>
        </p:nvSpPr>
        <p:spPr>
          <a:xfrm>
            <a:off x="450850" y="2978150"/>
            <a:ext cx="19126200" cy="509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06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Existuje pár jednoduchých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úkonov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ktorými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dá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znížiť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riziko vzniku </a:t>
            </a:r>
            <a:r>
              <a:rPr lang="cs-CZ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infekcií</a:t>
            </a:r>
            <a:r>
              <a:rPr lang="cs-CZ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1206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55015" indent="-742950">
              <a:lnSpc>
                <a:spcPct val="150000"/>
              </a:lnSpc>
              <a:spcBef>
                <a:spcPts val="110"/>
              </a:spcBef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dôkladnou osobnou hygienou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oblasť vonkajších intímnych partií by sa mala udržiavať v čistote a suchu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intímne miesta by mali byť umyté aspoň </a:t>
            </a: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raz denne teplou vodou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Calibri"/>
              <a:buAutoNum type="arabicPeriod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mydlo na intímnu hygienu nie je vhodné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mali by sa používať odporúčané </a:t>
            </a:r>
            <a:r>
              <a:rPr lang="sk-SK" sz="4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intímne gély</a:t>
            </a:r>
            <a:endParaRPr lang="sk-SK" sz="4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 l="529" r="528"/>
          <a:stretch/>
        </p:blipFill>
        <p:spPr>
          <a:xfrm>
            <a:off x="14433352" y="2613288"/>
            <a:ext cx="5067498" cy="516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ČO CHILLY PONÚKA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/>
        </p:nvSpPr>
        <p:spPr>
          <a:xfrm>
            <a:off x="503384" y="2939409"/>
            <a:ext cx="13663466" cy="372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cs-CZ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MYCIE GÉLY</a:t>
            </a:r>
            <a:endParaRPr dirty="0"/>
          </a:p>
          <a:p>
            <a:pPr marL="12065" marR="0" lvl="0" indent="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Chilly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intímna hygiena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zahŕňa gély na intímnu dámsku každodennú hygienu. Ponuka špecifických intímnych umývacích gélov prináša sviežosť a dlhotrvajúcu hydratáciu.</a:t>
            </a:r>
            <a:endParaRPr lang="sk-SK" dirty="0"/>
          </a:p>
        </p:txBody>
      </p:sp>
      <p:sp>
        <p:nvSpPr>
          <p:cNvPr id="200" name="Google Shape;200;p18"/>
          <p:cNvSpPr txBox="1"/>
          <p:nvPr/>
        </p:nvSpPr>
        <p:spPr>
          <a:xfrm>
            <a:off x="343444" y="6731521"/>
            <a:ext cx="15423605" cy="372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cs-CZ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INTÍMNE OBRÚSKY</a:t>
            </a:r>
            <a:endParaRPr dirty="0"/>
          </a:p>
          <a:p>
            <a:pPr marL="12065" marR="0" lvl="0" indent="0" algn="l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Praktické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Chilly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intímne obrúsky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cesty ideálne pre ženy, ktoré sa chcú cítiť svieže, v bezpečí a chránené. Sú vždy po ruke na miestach, kde pre to nie sú ideálne podmienky - dovolenka, pracovné cesty, v škole, v práci ...</a:t>
            </a: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9"/>
          <p:cNvPicPr preferRelativeResize="0"/>
          <p:nvPr/>
        </p:nvPicPr>
        <p:blipFill rotWithShape="1">
          <a:blip r:embed="rId3">
            <a:alphaModFix/>
          </a:blip>
          <a:srcRect l="6073" r="6072"/>
          <a:stretch/>
        </p:blipFill>
        <p:spPr>
          <a:xfrm>
            <a:off x="0" y="-56109"/>
            <a:ext cx="20104059" cy="1144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5">
            <a:alphaModFix/>
          </a:blip>
          <a:srcRect t="22951" b="27281"/>
          <a:stretch/>
        </p:blipFill>
        <p:spPr>
          <a:xfrm>
            <a:off x="0" y="6559550"/>
            <a:ext cx="20104099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06648" y="714539"/>
            <a:ext cx="1594201" cy="127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908050" y="1758950"/>
            <a:ext cx="18548170" cy="72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MY DIEVČATÁ MÔŽEME O SVOJEJ ŽENSKOSTI HOVORIŤ OTVORENE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2051050" y="3716217"/>
            <a:ext cx="15621000" cy="407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400"/>
              <a:buFont typeface="Arial"/>
              <a:buChar char="●"/>
            </a:pPr>
            <a:r>
              <a:rPr lang="sk-SK" sz="4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Intímne problémy sú citlivé a často tabuizované témy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400"/>
              <a:buFont typeface="Arial"/>
              <a:buChar char="●"/>
            </a:pPr>
            <a:r>
              <a:rPr lang="sk-SK" sz="4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intímnej hygiene sa príliš často nehovorí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400"/>
              <a:buFont typeface="Arial"/>
              <a:buChar char="●"/>
            </a:pPr>
            <a:r>
              <a:rPr lang="sk-SK" sz="4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Predpokladá sa, že sa ženy o svoje intímne partie starajú správne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400"/>
              <a:buFont typeface="Arial"/>
              <a:buChar char="●"/>
            </a:pPr>
            <a:r>
              <a:rPr lang="sk-SK" sz="44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Chilly</a:t>
            </a:r>
            <a:r>
              <a:rPr lang="sk-SK" sz="4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nebojí túto tému otvoriť a povedať: </a:t>
            </a:r>
            <a:r>
              <a:rPr lang="sk-SK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„Len sa pýtaj!“</a:t>
            </a:r>
            <a:endParaRPr lang="sk-SK" b="1" dirty="0"/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0"/>
            <a:ext cx="20104059" cy="114365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2379"/>
            <a:ext cx="15157450" cy="1144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NA ČO NESMIEME ZABÚDAŤ!</a:t>
            </a:r>
            <a:endParaRPr dirty="0"/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 txBox="1"/>
          <p:nvPr/>
        </p:nvSpPr>
        <p:spPr>
          <a:xfrm>
            <a:off x="876480" y="2973137"/>
            <a:ext cx="18624300" cy="749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dôležité zaoberať sa intímnou starostlivosťou už u mladých slečien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Intímna hygiena má význam z hľadiska prevencie zdravia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Rodičia by sa nemali hanbiť a mali by svoje deti informovať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Dať dievčatám správne informácie a umožniť im otvorene sa pýtať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Odkázať ženám, že </a:t>
            </a:r>
            <a:r>
              <a:rPr lang="sk-SK" sz="4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intímna hygiena nie je tabu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Začínať s intímnou hygienou by sa malo začať už v útlom veku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má význam pre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osvojenie správnych hygienických návykov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Čo sa dievča v detstve naučí, väčšinou dodržiava celý život</a:t>
            </a:r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ZÁVER</a:t>
            </a:r>
            <a:endParaRPr dirty="0"/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876480" y="2973137"/>
            <a:ext cx="18700500" cy="74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Správna osobná a intímna hygiena je znakom modernej doby.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Intímne problémy majú negatívny vplyv na celkovú pohodu a kvalitu života.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 žena pociťuje bolesť či </a:t>
            </a:r>
            <a:r>
              <a:rPr lang="sk-SK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diskomfort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narušuje to jej každodenný život.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Správne je používať iba teplú vodu či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intímne gély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sa ponúka celý rad prípravkov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Chilly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 ktorými majú moje pacientky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dobré skúsenosti.</a:t>
            </a:r>
          </a:p>
          <a:p>
            <a:pPr marL="755015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Napr.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Chilly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Intima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Antibacterial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gél na intímnu hygienu podporuje prirodzené pH pokožky a slizníc a poskytuje im ochranu.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6050" y="3986029"/>
            <a:ext cx="8522778" cy="745032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866431" y="9988550"/>
            <a:ext cx="7737819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5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DOC. MUDR. PETER KOLIBA, CSC.</a:t>
            </a:r>
            <a:endParaRPr sz="325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679450" y="2292350"/>
            <a:ext cx="18897600" cy="5543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600" y="14988"/>
            <a:ext cx="7486636" cy="654456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5496543" y="5252312"/>
            <a:ext cx="9111014" cy="84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1" dirty="0">
                <a:solidFill>
                  <a:srgbClr val="EC008C"/>
                </a:solidFill>
                <a:latin typeface="Arial"/>
                <a:ea typeface="Arial"/>
                <a:cs typeface="Arial"/>
                <a:sym typeface="Arial"/>
              </a:rPr>
              <a:t>ĎAKUJEM ZA POZORNOSŤ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INTÍMNE ZDRAVIE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876439" y="2673350"/>
            <a:ext cx="19227600" cy="832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Intímne zdravie sa týka všetkých žien a má vplyv na kvalitu života.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Diskutovať na túto tému by sa ženy nemali hanbiť.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Ženy sa začnú o túto oblasť zaujímať, keď </a:t>
            </a: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nastane problém!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Dôležitejšia je </a:t>
            </a: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prevencia a niektoré pravidlá intímnej hygieny!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Väčšina ochorení sa dá ľahko liečiť.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Ak sa však neliečia, môžu spôsobovať značné nepohodlie a problémy.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Gély na intímnu hygienu nie sú liek, ale pomáhajú udržiavať správnu hygienu!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Ženy a dievčatá by mali venovať pozornosť svojim intímnym partiám </a:t>
            </a:r>
          </a:p>
          <a:p>
            <a:pPr marL="469265" lvl="1">
              <a:lnSpc>
                <a:spcPct val="150000"/>
              </a:lnSpc>
              <a:buClr>
                <a:srgbClr val="00AD44"/>
              </a:buClr>
              <a:buSzPts val="4000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a vyhľadať lekársku pomoc, keď niečo nie je v poriadku.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036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HLAVNÉ ÚLOHY LAKTOBACILOV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876439" y="2673350"/>
            <a:ext cx="19227600" cy="832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06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</a:pPr>
            <a:r>
              <a:rPr lang="sk-SK" sz="4000" b="1" dirty="0" err="1">
                <a:latin typeface="Calibri"/>
                <a:ea typeface="Calibri"/>
                <a:cs typeface="Calibri"/>
                <a:sym typeface="Calibri"/>
              </a:rPr>
              <a:t>Laktobacily</a:t>
            </a: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= priateľské živé mikroorganizmy s pozitívnym vplyvom - čo robia?</a:t>
            </a:r>
          </a:p>
          <a:p>
            <a:pPr marL="1206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</a:pPr>
            <a:endParaRPr lang="cs-CZ" sz="4000" dirty="0">
              <a:latin typeface="Calibri"/>
              <a:ea typeface="Calibri"/>
              <a:cs typeface="Calibri"/>
              <a:sym typeface="Calibri"/>
            </a:endParaRP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pt-BR" sz="4000" b="1" dirty="0">
                <a:latin typeface="Calibri"/>
                <a:ea typeface="Calibri"/>
                <a:cs typeface="Calibri"/>
                <a:sym typeface="Calibri"/>
              </a:rPr>
              <a:t>Fermentácia glukózy na kyselinu mliečnu</a:t>
            </a:r>
            <a:endParaRPr lang="cs-CZ" sz="4000" b="1" dirty="0">
              <a:latin typeface="Calibri"/>
              <a:ea typeface="Calibri"/>
              <a:cs typeface="Calibri"/>
              <a:sym typeface="Calibri"/>
            </a:endParaRP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Produkcia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peroxidu </a:t>
            </a: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vodíka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vo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vyšších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koncentráciách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je toxický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niektoré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baktérie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Produkcia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baktericídnych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látok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- to sú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bielkoviny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baktericídnym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účinkom</a:t>
            </a:r>
            <a:endParaRPr lang="cs-CZ" sz="4000" dirty="0">
              <a:latin typeface="Calibri"/>
              <a:ea typeface="Calibri"/>
              <a:cs typeface="Calibri"/>
              <a:sym typeface="Calibri"/>
            </a:endParaRP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Kyslé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pH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intímnych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partií - zabraňuje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nekontrolovateľnému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šíreniu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kvasiniek</a:t>
            </a:r>
            <a:endParaRPr lang="cs-CZ" sz="4000" dirty="0">
              <a:latin typeface="Calibri"/>
              <a:ea typeface="Calibri"/>
              <a:cs typeface="Calibri"/>
              <a:sym typeface="Calibri"/>
            </a:endParaRP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Prirodzená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b="1" dirty="0" err="1">
                <a:latin typeface="Calibri"/>
                <a:ea typeface="Calibri"/>
                <a:cs typeface="Calibri"/>
                <a:sym typeface="Calibri"/>
              </a:rPr>
              <a:t>kyslosť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pohybuje v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rozmedzí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b="1" dirty="0">
                <a:latin typeface="Calibri"/>
                <a:ea typeface="Calibri"/>
                <a:cs typeface="Calibri"/>
                <a:sym typeface="Calibri"/>
              </a:rPr>
              <a:t>od 3,8 až 4,2 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dospelé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ženy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chráni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pred</a:t>
            </a: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 dirty="0" err="1">
                <a:latin typeface="Calibri"/>
                <a:ea typeface="Calibri"/>
                <a:cs typeface="Calibri"/>
                <a:sym typeface="Calibri"/>
              </a:rPr>
              <a:t>infekciou</a:t>
            </a:r>
            <a:endParaRPr lang="cs-CZ" sz="4000" dirty="0">
              <a:latin typeface="Calibri"/>
              <a:ea typeface="Calibri"/>
              <a:cs typeface="Calibri"/>
              <a:sym typeface="Calibri"/>
            </a:endParaRP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en-US" sz="4000" b="1" dirty="0" err="1"/>
              <a:t>Intímn</a:t>
            </a:r>
            <a:r>
              <a:rPr lang="sk-SK" sz="4000" b="1" dirty="0"/>
              <a:t>a</a:t>
            </a:r>
            <a:r>
              <a:rPr lang="en-US" sz="4000" b="1" dirty="0"/>
              <a:t> </a:t>
            </a:r>
            <a:r>
              <a:rPr lang="en-US" sz="4000" b="1" dirty="0" err="1"/>
              <a:t>oblasť</a:t>
            </a:r>
            <a:r>
              <a:rPr lang="en-US" sz="4000" b="1" dirty="0"/>
              <a:t> </a:t>
            </a:r>
            <a:r>
              <a:rPr lang="en-US" sz="4000" b="1" dirty="0" err="1"/>
              <a:t>však</a:t>
            </a:r>
            <a:r>
              <a:rPr lang="en-US" sz="4000" b="1" dirty="0"/>
              <a:t> </a:t>
            </a:r>
            <a:r>
              <a:rPr lang="en-US" sz="4000" b="1" dirty="0" err="1"/>
              <a:t>nie</a:t>
            </a:r>
            <a:r>
              <a:rPr lang="en-US" sz="4000" b="1" dirty="0"/>
              <a:t> je </a:t>
            </a:r>
            <a:r>
              <a:rPr lang="en-US" sz="4000" b="1" dirty="0" err="1"/>
              <a:t>steriln</a:t>
            </a:r>
            <a:r>
              <a:rPr lang="sk-SK" sz="4000" b="1" dirty="0"/>
              <a:t>á</a:t>
            </a:r>
            <a:r>
              <a:rPr lang="en-US" sz="4000" b="1" dirty="0"/>
              <a:t> </a:t>
            </a:r>
            <a:r>
              <a:rPr lang="en-US" sz="4000" dirty="0"/>
              <a:t>- </a:t>
            </a:r>
            <a:r>
              <a:rPr lang="en-US" sz="4000" dirty="0" err="1"/>
              <a:t>prehnaná</a:t>
            </a:r>
            <a:r>
              <a:rPr lang="en-US" sz="4000" dirty="0"/>
              <a:t> </a:t>
            </a:r>
            <a:r>
              <a:rPr lang="en-US" sz="4000" dirty="0" err="1"/>
              <a:t>starostlivosť</a:t>
            </a:r>
            <a:r>
              <a:rPr lang="en-US" sz="4000" dirty="0"/>
              <a:t> je </a:t>
            </a:r>
            <a:r>
              <a:rPr lang="en-US" sz="4000" dirty="0" err="1"/>
              <a:t>zbytočná</a:t>
            </a:r>
            <a:r>
              <a:rPr lang="en-US" sz="4000" dirty="0"/>
              <a:t> </a:t>
            </a:r>
            <a:r>
              <a:rPr lang="en-US" sz="4000" dirty="0" err="1"/>
              <a:t>až</a:t>
            </a:r>
            <a:r>
              <a:rPr lang="en-US" sz="4000" dirty="0"/>
              <a:t> </a:t>
            </a:r>
            <a:r>
              <a:rPr lang="en-US" sz="4000" dirty="0" err="1"/>
              <a:t>škodlivá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28747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INTÍMNA HYGIENA 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876480" y="2973137"/>
            <a:ext cx="18167170" cy="647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Pravidelná a správna hygiena je najlepšou prevenciou zápalov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oplachom používať zásadne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intímne gély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Niektoré produkty boli vyvinuté špeciálne na intímne partie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Pomáhajú udržať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zdravé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fyziologické prostredie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tiež pocit sviežosti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umytí by sa mali intímne partie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dôkladne osušiť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hygienu by ženy mali myslieť aj v súvislosti so sexom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veľmi dôležité venovať zvláštnu pozornosť intímnej oblasti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HYGIENA SE TÝKA AJ DIEVČATIEK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876480" y="2973137"/>
            <a:ext cx="18014770" cy="555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Rodičia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nemali na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intímnu hygienu dievčatiek zabúdať!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Návšteva detského gynekológa by sa nemala zanedbávať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 dievčatká by sme mali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učiť zásady správnej starostlivosti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použití toalety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MÝTUS: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dievčatiek by sa na intímne partie nemalo </a:t>
            </a:r>
            <a:r>
              <a:rPr lang="sk-SK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sahať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príliš ich umývať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Sedacie kúpele (sedenie celým zadočkom v lavóre) sú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nevhodné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môžu spôsobiť zdravotné problémy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HYGIENA SA TÝKA AJ DOSPIEVAJÚCICH DIEVČAT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876480" y="2973137"/>
            <a:ext cx="18395770" cy="555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MÝTUS: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hygiena nie je dobrá, naopak, keď sa obmedzí, vzniká imunita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nie je to pravda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Intímne gély na jemnú starostlivosť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sú vhodné už pre dospievajúce dievčatá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Bolesť, zaparenie alebo začervenanie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zanedbanie týchto problémov v detskom veku môže v dospelosti viesť k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chronickým gynekologickým problémom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ťažkostiam s plodnosťou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ZVÝŠENÁ STAROSTLIVOSŤ POČAS MENŠTRUÁCIE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/>
          <p:nvPr/>
        </p:nvSpPr>
        <p:spPr>
          <a:xfrm>
            <a:off x="374650" y="2973137"/>
            <a:ext cx="19507200" cy="74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Hygiena pokožky je v tomto období 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ešte dôležitejšia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Pravidelná výmena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hygienických potrieb - ideálne každé 2-4 hodiny, aj keď krvácanie nie je silné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Nehľaďte na úsporu hygienických pomôcok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množenie mikroorganizmov spôsobuje infekciu močových ciest, infekcie intímnych partií alebo vyrážky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tampónov je častá výmena ešte viac potrebná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riziko vzniku syndrómu toxického šoku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plávaní by sa mal tampón vždy čo najskôr vymeniť za čistý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Sexuálna zdržanlivosť </a:t>
            </a:r>
            <a:r>
              <a:rPr lang="sk-SK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zvýšené riziko infekcií pri pohlavnom styku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876480" y="1454150"/>
            <a:ext cx="16414570" cy="7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600" b="1" dirty="0">
                <a:solidFill>
                  <a:srgbClr val="00AD44"/>
                </a:solidFill>
                <a:latin typeface="Avenir"/>
                <a:ea typeface="Avenir"/>
                <a:cs typeface="Avenir"/>
                <a:sym typeface="Avenir"/>
              </a:rPr>
              <a:t>INTÍMNA HYGIENA V LETE</a:t>
            </a:r>
            <a:endParaRPr sz="46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9666" y="7429018"/>
            <a:ext cx="4584393" cy="40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/>
        </p:nvSpPr>
        <p:spPr>
          <a:xfrm>
            <a:off x="876480" y="2973137"/>
            <a:ext cx="19005300" cy="555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Zvýšená pozornosť intímnej hygiene, najmä po plávaní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Mokré plavky, vlhké a teplé prostredie vytvárajú vhodné prostredie pre baktérie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Vhodné je ísť po plávaní </a:t>
            </a: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do sprchy </a:t>
            </a: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a použiť na umývanie intímnych partií hydratačný gél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Chlór vysušuje pokožku</a:t>
            </a: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Dôležité je potom </a:t>
            </a:r>
            <a:r>
              <a:rPr lang="sk-SK" sz="4000" b="1" dirty="0">
                <a:latin typeface="Calibri"/>
                <a:ea typeface="Calibri"/>
                <a:cs typeface="Calibri"/>
                <a:sym typeface="Calibri"/>
              </a:rPr>
              <a:t>suché a čisté </a:t>
            </a: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spodné </a:t>
            </a:r>
            <a:r>
              <a:rPr lang="sk-SK" sz="4000" dirty="0" err="1">
                <a:latin typeface="Calibri"/>
                <a:ea typeface="Calibri"/>
                <a:cs typeface="Calibri"/>
                <a:sym typeface="Calibri"/>
              </a:rPr>
              <a:t>prádlo</a:t>
            </a:r>
            <a:endParaRPr lang="sk-SK" sz="4000" dirty="0">
              <a:latin typeface="Calibri"/>
              <a:ea typeface="Calibri"/>
              <a:cs typeface="Calibri"/>
              <a:sym typeface="Calibri"/>
            </a:endParaRPr>
          </a:p>
          <a:p>
            <a:pPr marL="58356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D44"/>
              </a:buClr>
              <a:buSzPts val="4000"/>
              <a:buFont typeface="Arial"/>
              <a:buChar char="●"/>
            </a:pPr>
            <a:r>
              <a:rPr lang="sk-SK" sz="4000" dirty="0">
                <a:latin typeface="Calibri"/>
                <a:ea typeface="Calibri"/>
                <a:cs typeface="Calibri"/>
                <a:sym typeface="Calibri"/>
              </a:rPr>
              <a:t>Pot a trenie kože môže spôsobiť </a:t>
            </a:r>
            <a:r>
              <a:rPr lang="sk-SK" sz="4000" dirty="0" err="1">
                <a:latin typeface="Calibri"/>
                <a:ea typeface="Calibri"/>
                <a:cs typeface="Calibri"/>
                <a:sym typeface="Calibri"/>
              </a:rPr>
              <a:t>zapareniny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1399</Words>
  <Application>Microsoft Office PowerPoint</Application>
  <PresentationFormat>Vlastná</PresentationFormat>
  <Paragraphs>138</Paragraphs>
  <Slides>23</Slides>
  <Notes>22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9" baseType="lpstr">
      <vt:lpstr>Arial</vt:lpstr>
      <vt:lpstr>Avenir</vt:lpstr>
      <vt:lpstr>Avenir LT CE</vt:lpstr>
      <vt:lpstr>Calibri</vt:lpstr>
      <vt:lpstr>Calibri Light</vt:lpstr>
      <vt:lpstr>Office Theme</vt:lpstr>
      <vt:lpstr>Prezentácia programu PowerPoint</vt:lpstr>
      <vt:lpstr>MY DIEVČATÁ MÔŽEME O SVOJEJ ŽENSKOSTI HOVORIŤ OTVORENE</vt:lpstr>
      <vt:lpstr>INTÍMNE ZDRAVIE</vt:lpstr>
      <vt:lpstr>HLAVNÉ ÚLOHY LAKTOBACILOV</vt:lpstr>
      <vt:lpstr>INTÍMNA HYGIENA </vt:lpstr>
      <vt:lpstr>HYGIENA SE TÝKA AJ DIEVČATIEK</vt:lpstr>
      <vt:lpstr>HYGIENA SA TÝKA AJ DOSPIEVAJÚCICH DIEVČAT</vt:lpstr>
      <vt:lpstr>ZVÝŠENÁ STAROSTLIVOSŤ POČAS MENŠTRUÁCIE</vt:lpstr>
      <vt:lpstr>INTÍMNA HYGIENA V LETE</vt:lpstr>
      <vt:lpstr>POHYB A ŠPORT</vt:lpstr>
      <vt:lpstr>SPODNÍ PRÁDLO A VHODNÉ OBLEČENIE</vt:lpstr>
      <vt:lpstr>AKÝ VPLYV MÁ STRAVA</vt:lpstr>
      <vt:lpstr>VŠETKO S MIEROU</vt:lpstr>
      <vt:lpstr>ČO (NE)ROBIŤ – PREVENCIA</vt:lpstr>
      <vt:lpstr>NAJČASTEJŠIE CHYBY ŽIEN PRI INTÍMNEJ HYGIENE</vt:lpstr>
      <vt:lpstr>MÝTY A POVERY</vt:lpstr>
      <vt:lpstr>ODPORÚČANIA K PREVENCII INFEKCIÍ </vt:lpstr>
      <vt:lpstr>ČO CHILLY PONÚKA</vt:lpstr>
      <vt:lpstr>Prezentácia programu PowerPoint</vt:lpstr>
      <vt:lpstr>Prezentácia programu PowerPoint</vt:lpstr>
      <vt:lpstr>NA ČO NESMIEME ZABÚDAŤ!</vt:lpstr>
      <vt:lpstr>ZÁVER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Šilha</dc:creator>
  <cp:lastModifiedBy>Admin</cp:lastModifiedBy>
  <cp:revision>24</cp:revision>
  <dcterms:created xsi:type="dcterms:W3CDTF">2021-06-11T14:41:15Z</dcterms:created>
  <dcterms:modified xsi:type="dcterms:W3CDTF">2021-06-21T00:26:06Z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2021-06-11T00:00:00Z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2021-06-11T00:00:00Z</vt:filetime>
  </property>
</Properties>
</file>